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8" r:id="rId11"/>
    <p:sldId id="265" r:id="rId12"/>
    <p:sldId id="266" r:id="rId13"/>
    <p:sldId id="270" r:id="rId14"/>
    <p:sldId id="257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EF5EF-127E-4B37-AE64-4F6B6848F9AF}" type="datetimeFigureOut">
              <a:rPr lang="hr-HR" smtClean="0"/>
              <a:t>23.11.2014.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D708B-EB62-4108-9AFC-2CB678A0AE7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15437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708B-EB62-4108-9AFC-2CB678A0AE76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64227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708B-EB62-4108-9AFC-2CB678A0AE76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62558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708B-EB62-4108-9AFC-2CB678A0AE76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7472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708B-EB62-4108-9AFC-2CB678A0AE76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11295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708B-EB62-4108-9AFC-2CB678A0AE76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31236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708B-EB62-4108-9AFC-2CB678A0AE76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14159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708B-EB62-4108-9AFC-2CB678A0AE76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5104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708B-EB62-4108-9AFC-2CB678A0AE76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04343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708B-EB62-4108-9AFC-2CB678A0AE76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003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EC41-93B7-4BFD-9806-79A3AFE9988C}" type="datetimeFigureOut">
              <a:rPr lang="hr-HR" smtClean="0"/>
              <a:t>23.11.2014.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B602-0DBB-4279-B9DA-54AEC7225DA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0775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EC41-93B7-4BFD-9806-79A3AFE9988C}" type="datetimeFigureOut">
              <a:rPr lang="hr-HR" smtClean="0"/>
              <a:t>23.11.2014.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B602-0DBB-4279-B9DA-54AEC7225DA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7322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EC41-93B7-4BFD-9806-79A3AFE9988C}" type="datetimeFigureOut">
              <a:rPr lang="hr-HR" smtClean="0"/>
              <a:t>23.11.2014.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B602-0DBB-4279-B9DA-54AEC7225DA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8823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EC41-93B7-4BFD-9806-79A3AFE9988C}" type="datetimeFigureOut">
              <a:rPr lang="hr-HR" smtClean="0"/>
              <a:t>23.11.2014.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B602-0DBB-4279-B9DA-54AEC7225DA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2437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EC41-93B7-4BFD-9806-79A3AFE9988C}" type="datetimeFigureOut">
              <a:rPr lang="hr-HR" smtClean="0"/>
              <a:t>23.11.2014.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B602-0DBB-4279-B9DA-54AEC7225DA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7822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EC41-93B7-4BFD-9806-79A3AFE9988C}" type="datetimeFigureOut">
              <a:rPr lang="hr-HR" smtClean="0"/>
              <a:t>23.11.2014.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B602-0DBB-4279-B9DA-54AEC7225DA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4762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EC41-93B7-4BFD-9806-79A3AFE9988C}" type="datetimeFigureOut">
              <a:rPr lang="hr-HR" smtClean="0"/>
              <a:t>23.11.2014.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B602-0DBB-4279-B9DA-54AEC7225DA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4211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EC41-93B7-4BFD-9806-79A3AFE9988C}" type="datetimeFigureOut">
              <a:rPr lang="hr-HR" smtClean="0"/>
              <a:t>23.11.2014.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B602-0DBB-4279-B9DA-54AEC7225DA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6594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EC41-93B7-4BFD-9806-79A3AFE9988C}" type="datetimeFigureOut">
              <a:rPr lang="hr-HR" smtClean="0"/>
              <a:t>23.11.2014.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B602-0DBB-4279-B9DA-54AEC7225DA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906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EC41-93B7-4BFD-9806-79A3AFE9988C}" type="datetimeFigureOut">
              <a:rPr lang="hr-HR" smtClean="0"/>
              <a:t>23.11.2014.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B602-0DBB-4279-B9DA-54AEC7225DA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4878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EC41-93B7-4BFD-9806-79A3AFE9988C}" type="datetimeFigureOut">
              <a:rPr lang="hr-HR" smtClean="0"/>
              <a:t>23.11.2014.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B602-0DBB-4279-B9DA-54AEC7225DA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5679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7EC41-93B7-4BFD-9806-79A3AFE9988C}" type="datetimeFigureOut">
              <a:rPr lang="hr-HR" smtClean="0"/>
              <a:t>23.11.2014.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EB602-0DBB-4279-B9DA-54AEC7225DA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4584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 smtClean="0"/>
              <a:t>Give</a:t>
            </a:r>
            <a:r>
              <a:rPr lang="hr-HR" dirty="0" smtClean="0"/>
              <a:t> Me </a:t>
            </a:r>
            <a:r>
              <a:rPr lang="hr-HR" dirty="0" err="1" smtClean="0"/>
              <a:t>Blood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Aplikacija za registraciju darivatelja krvi</a:t>
            </a:r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9534157" y="0"/>
            <a:ext cx="265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/>
              <a:t>READY, STEADY, CODE 1.0 </a:t>
            </a:r>
            <a:endParaRPr lang="hr-H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78857" y="28511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/>
              <a:t>DEVETI BIT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73718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Web aplikacija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R</a:t>
            </a:r>
            <a:r>
              <a:rPr lang="hr-HR" dirty="0" err="1" smtClean="0"/>
              <a:t>uby</a:t>
            </a:r>
            <a:r>
              <a:rPr lang="hr-HR" dirty="0" smtClean="0"/>
              <a:t> </a:t>
            </a:r>
            <a:r>
              <a:rPr lang="hr-HR" dirty="0" smtClean="0"/>
              <a:t>on </a:t>
            </a:r>
            <a:r>
              <a:rPr lang="hr-HR" dirty="0" err="1" smtClean="0"/>
              <a:t>R</a:t>
            </a:r>
            <a:r>
              <a:rPr lang="hr-HR" dirty="0" err="1" smtClean="0"/>
              <a:t>ails</a:t>
            </a:r>
            <a:r>
              <a:rPr lang="hr-HR" dirty="0" smtClean="0"/>
              <a:t> </a:t>
            </a:r>
            <a:r>
              <a:rPr lang="hr-HR" dirty="0" err="1" smtClean="0"/>
              <a:t>framework</a:t>
            </a:r>
            <a:endParaRPr lang="hr-HR" dirty="0" smtClean="0"/>
          </a:p>
          <a:p>
            <a:r>
              <a:rPr lang="hr-HR" dirty="0" err="1" smtClean="0"/>
              <a:t>PostgreSQL</a:t>
            </a:r>
            <a:endParaRPr lang="hr-HR" dirty="0" smtClean="0"/>
          </a:p>
          <a:p>
            <a:r>
              <a:rPr lang="hr-HR" dirty="0" smtClean="0"/>
              <a:t>Registracija, login, </a:t>
            </a:r>
            <a:r>
              <a:rPr lang="hr-HR" dirty="0" err="1" smtClean="0"/>
              <a:t>reset</a:t>
            </a:r>
            <a:r>
              <a:rPr lang="hr-HR" dirty="0" smtClean="0"/>
              <a:t> password</a:t>
            </a:r>
            <a:endParaRPr lang="hr-HR" dirty="0" smtClean="0"/>
          </a:p>
          <a:p>
            <a:r>
              <a:rPr lang="hr-HR" dirty="0" smtClean="0"/>
              <a:t>Pregled statusa zaliha krvi</a:t>
            </a:r>
          </a:p>
          <a:p>
            <a:r>
              <a:rPr lang="hr-HR" dirty="0" smtClean="0"/>
              <a:t>Pregled donatora</a:t>
            </a:r>
          </a:p>
          <a:p>
            <a:r>
              <a:rPr lang="hr-HR" dirty="0" smtClean="0"/>
              <a:t>Zaključavanje </a:t>
            </a:r>
            <a:r>
              <a:rPr lang="hr-HR" dirty="0" err="1" smtClean="0"/>
              <a:t>accounta</a:t>
            </a:r>
            <a:r>
              <a:rPr lang="hr-HR" dirty="0" smtClean="0"/>
              <a:t> (SUPERUSER</a:t>
            </a:r>
            <a:r>
              <a:rPr lang="hr-HR" dirty="0" smtClean="0"/>
              <a:t>)</a:t>
            </a:r>
          </a:p>
          <a:p>
            <a:r>
              <a:rPr lang="hr-HR" dirty="0" err="1" smtClean="0"/>
              <a:t>External</a:t>
            </a:r>
            <a:r>
              <a:rPr lang="hr-HR" dirty="0" smtClean="0"/>
              <a:t> API</a:t>
            </a:r>
            <a:endParaRPr lang="hr-HR" dirty="0" smtClean="0"/>
          </a:p>
          <a:p>
            <a:endParaRPr lang="hr-HR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6312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5991726" y="144379"/>
            <a:ext cx="12032" cy="6533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4695" y="3386889"/>
            <a:ext cx="11658600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encrypted-tbn1.gstatic.com/images?q=tbn:ANd9GcRsnrIoJwOLc1Y4Cv-WiNBltFQQTtghjzuvks8KaawVzvhnBUkI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613" y="3885847"/>
            <a:ext cx="2082299" cy="255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dumobile.org/android/wp-content/uploads/2014/09/thum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65" y="261794"/>
            <a:ext cx="2972634" cy="29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lmarwa.net.sa/images/header-mobileDesig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781" y="3202404"/>
            <a:ext cx="79248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ydney.edu.au/staff/fye/images/content/fye_images/Before_Semester_Images/UOS/Jigsaw_peopleSml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352698"/>
            <a:ext cx="26955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96" y="3181975"/>
            <a:ext cx="4965364" cy="39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1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5991726" y="144379"/>
            <a:ext cx="12032" cy="6533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4695" y="3386889"/>
            <a:ext cx="11658600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encrypted-tbn1.gstatic.com/images?q=tbn:ANd9GcRsnrIoJwOLc1Y4Cv-WiNBltFQQTtghjzuvks8KaawVzvhnBUkI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613" y="3885847"/>
            <a:ext cx="2082299" cy="255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dumobile.org/android/wp-content/uploads/2014/09/thum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65" y="261794"/>
            <a:ext cx="2972634" cy="29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lmarwa.net.sa/images/header-mobileDesig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781" y="3202404"/>
            <a:ext cx="79248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ydney.edu.au/staff/fye/images/content/fye_images/Before_Semester_Images/UOS/Jigsaw_peopleSml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352698"/>
            <a:ext cx="26955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67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9" y="3418927"/>
            <a:ext cx="3300665" cy="32896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2282" y="3994485"/>
            <a:ext cx="317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latin typeface="Snap ITC" panose="04040A07060A02020202" pitchFamily="82" charset="0"/>
              </a:rPr>
              <a:t>GIVE ME BLOOD</a:t>
            </a:r>
            <a:endParaRPr lang="hr-HR" sz="2400" b="1" dirty="0">
              <a:latin typeface="Snap ITC" panose="04040A07060A02020202" pitchFamily="82" charset="0"/>
            </a:endParaRPr>
          </a:p>
        </p:txBody>
      </p:sp>
      <p:pic>
        <p:nvPicPr>
          <p:cNvPr id="2050" name="Picture 2" descr="http://www.crowcanyon.com/images/gold%20guy%20dem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853" y="1852862"/>
            <a:ext cx="3930147" cy="393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952" y="0"/>
            <a:ext cx="45339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0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5991726" y="144379"/>
            <a:ext cx="12032" cy="6533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4695" y="3386889"/>
            <a:ext cx="11658600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encrypted-tbn1.gstatic.com/images?q=tbn:ANd9GcRsnrIoJwOLc1Y4Cv-WiNBltFQQTtghjzuvks8KaawVzvhnBUkI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613" y="3885847"/>
            <a:ext cx="2082299" cy="255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dumobile.org/android/wp-content/uploads/2014/09/thum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65" y="261794"/>
            <a:ext cx="2972634" cy="29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lmarwa.net.sa/images/header-mobileDesig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782" y="3143523"/>
            <a:ext cx="79248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ydney.edu.au/staff/fye/images/content/fye_images/Before_Semester_Images/UOS/Jigsaw_peopleSml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352698"/>
            <a:ext cx="26955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40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5991726" y="144379"/>
            <a:ext cx="12032" cy="6533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4695" y="3386889"/>
            <a:ext cx="11658600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encrypted-tbn1.gstatic.com/images?q=tbn:ANd9GcRsnrIoJwOLc1Y4Cv-WiNBltFQQTtghjzuvks8KaawVzvhnBUkI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613" y="3885847"/>
            <a:ext cx="2082299" cy="255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dumobile.org/android/wp-content/uploads/2014/09/thum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65" y="261794"/>
            <a:ext cx="2972634" cy="29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lmarwa.net.sa/images/header-mobileDesig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781" y="3202404"/>
            <a:ext cx="79248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ydney.edu.au/staff/fye/images/content/fye_images/Before_Semester_Images/UOS/Jigsaw_peopleSml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352698"/>
            <a:ext cx="26955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026" y="261794"/>
            <a:ext cx="3034311" cy="30343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13" y="3844990"/>
            <a:ext cx="2115737" cy="25982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00" y="352698"/>
            <a:ext cx="2787350" cy="2881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96" y="3181975"/>
            <a:ext cx="4965364" cy="39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2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5991726" y="144379"/>
            <a:ext cx="12032" cy="6533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4695" y="3386889"/>
            <a:ext cx="11658600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encrypted-tbn1.gstatic.com/images?q=tbn:ANd9GcRsnrIoJwOLc1Y4Cv-WiNBltFQQTtghjzuvks8KaawVzvhnBUkI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613" y="3885847"/>
            <a:ext cx="2082299" cy="255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dumobile.org/android/wp-content/uploads/2014/09/thum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65" y="261794"/>
            <a:ext cx="2972634" cy="29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lmarwa.net.sa/images/header-mobileDesig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781" y="3202404"/>
            <a:ext cx="79248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ydney.edu.au/staff/fye/images/content/fye_images/Before_Semester_Images/UOS/Jigsaw_peopleSml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352698"/>
            <a:ext cx="26955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026" y="261794"/>
            <a:ext cx="3034311" cy="30343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13" y="3844990"/>
            <a:ext cx="2115737" cy="2598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96" y="3181975"/>
            <a:ext cx="4965364" cy="39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9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r>
              <a:rPr lang="hr-HR" dirty="0" smtClean="0"/>
              <a:t>: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Nativna</a:t>
            </a:r>
            <a:r>
              <a:rPr lang="hr-HR" dirty="0" smtClean="0"/>
              <a:t> mobilna aplikacija za </a:t>
            </a:r>
            <a:r>
              <a:rPr lang="hr-HR" dirty="0" err="1" smtClean="0"/>
              <a:t>donore</a:t>
            </a:r>
            <a:endParaRPr lang="hr-HR" dirty="0" smtClean="0"/>
          </a:p>
          <a:p>
            <a:r>
              <a:rPr lang="hr-HR" dirty="0" smtClean="0"/>
              <a:t>Web aplikacija za ustanove</a:t>
            </a:r>
          </a:p>
          <a:p>
            <a:r>
              <a:rPr lang="hr-HR" dirty="0" err="1" smtClean="0"/>
              <a:t>SuperUsera</a:t>
            </a:r>
            <a:r>
              <a:rPr lang="hr-HR" dirty="0" smtClean="0"/>
              <a:t> za </a:t>
            </a:r>
            <a:r>
              <a:rPr lang="hr-HR" smtClean="0"/>
              <a:t>nadzor sustava</a:t>
            </a:r>
            <a:endParaRPr lang="hr-HR" dirty="0" smtClean="0"/>
          </a:p>
          <a:p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04455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5991726" y="144379"/>
            <a:ext cx="12032" cy="6533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4695" y="3386889"/>
            <a:ext cx="11658600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encrypted-tbn1.gstatic.com/images?q=tbn:ANd9GcRsnrIoJwOLc1Y4Cv-WiNBltFQQTtghjzuvks8KaawVzvhnBUkI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613" y="3885847"/>
            <a:ext cx="2082299" cy="255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dumobile.org/android/wp-content/uploads/2014/09/thum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65" y="261794"/>
            <a:ext cx="2972634" cy="29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lmarwa.net.sa/images/header-mobileDesig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781" y="3202404"/>
            <a:ext cx="79248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ydney.edu.au/staff/fye/images/content/fye_images/Before_Semester_Images/UOS/Jigsaw_peopleSml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352698"/>
            <a:ext cx="26955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026" y="261794"/>
            <a:ext cx="3034311" cy="30343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13" y="3844990"/>
            <a:ext cx="2115737" cy="2598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96" y="3181975"/>
            <a:ext cx="4965364" cy="39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0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5991726" y="144379"/>
            <a:ext cx="12032" cy="6533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4695" y="3386889"/>
            <a:ext cx="11658600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encrypted-tbn1.gstatic.com/images?q=tbn:ANd9GcRsnrIoJwOLc1Y4Cv-WiNBltFQQTtghjzuvks8KaawVzvhnBUkI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613" y="3885847"/>
            <a:ext cx="2082299" cy="255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dumobile.org/android/wp-content/uploads/2014/09/thum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65" y="261794"/>
            <a:ext cx="2972634" cy="29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lmarwa.net.sa/images/header-mobileDesig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781" y="3202404"/>
            <a:ext cx="79248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ydney.edu.au/staff/fye/images/content/fye_images/Before_Semester_Images/UOS/Jigsaw_peopleSml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352698"/>
            <a:ext cx="26955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13" y="3844990"/>
            <a:ext cx="2115737" cy="2598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96" y="3181975"/>
            <a:ext cx="4965364" cy="39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Mobilna aplikacija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Operacijski sustav android</a:t>
            </a:r>
          </a:p>
          <a:p>
            <a:r>
              <a:rPr lang="hr-HR" dirty="0" smtClean="0"/>
              <a:t>Mogućnost registriranja, </a:t>
            </a:r>
            <a:r>
              <a:rPr lang="hr-HR" dirty="0" err="1" smtClean="0"/>
              <a:t>logiranja</a:t>
            </a:r>
            <a:endParaRPr lang="hr-HR" dirty="0" smtClean="0"/>
          </a:p>
          <a:p>
            <a:r>
              <a:rPr lang="hr-HR" dirty="0" smtClean="0"/>
              <a:t>Bilježi broj davanja krvi te nudi statistički prikaz</a:t>
            </a:r>
          </a:p>
          <a:p>
            <a:r>
              <a:rPr lang="hr-HR" dirty="0" smtClean="0"/>
              <a:t>Za česte donatore dodjeljuje razne </a:t>
            </a:r>
            <a:r>
              <a:rPr lang="hr-HR" dirty="0" err="1" smtClean="0"/>
              <a:t>achievemente</a:t>
            </a:r>
            <a:endParaRPr lang="hr-HR" dirty="0" smtClean="0"/>
          </a:p>
          <a:p>
            <a:r>
              <a:rPr lang="hr-HR" dirty="0" smtClean="0"/>
              <a:t>Rezultate je moguće </a:t>
            </a:r>
            <a:r>
              <a:rPr lang="hr-HR" dirty="0" err="1" smtClean="0"/>
              <a:t>podjeliti</a:t>
            </a:r>
            <a:r>
              <a:rPr lang="hr-HR" dirty="0" smtClean="0"/>
              <a:t> na društvenim mrežama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750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5991726" y="144379"/>
            <a:ext cx="12032" cy="6533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4695" y="3386889"/>
            <a:ext cx="11658600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encrypted-tbn1.gstatic.com/images?q=tbn:ANd9GcRsnrIoJwOLc1Y4Cv-WiNBltFQQTtghjzuvks8KaawVzvhnBUkI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613" y="3885847"/>
            <a:ext cx="2082299" cy="255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dumobile.org/android/wp-content/uploads/2014/09/thum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65" y="261794"/>
            <a:ext cx="2972634" cy="29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lmarwa.net.sa/images/header-mobileDesig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781" y="3202404"/>
            <a:ext cx="79248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ydney.edu.au/staff/fye/images/content/fye_images/Before_Semester_Images/UOS/Jigsaw_peopleSml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352698"/>
            <a:ext cx="26955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13" y="3844990"/>
            <a:ext cx="2115737" cy="2598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96" y="3181975"/>
            <a:ext cx="4965364" cy="39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9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5991726" y="144379"/>
            <a:ext cx="12032" cy="6533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4695" y="3386889"/>
            <a:ext cx="11658600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encrypted-tbn1.gstatic.com/images?q=tbn:ANd9GcRsnrIoJwOLc1Y4Cv-WiNBltFQQTtghjzuvks8KaawVzvhnBUkI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613" y="3885847"/>
            <a:ext cx="2082299" cy="255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dumobile.org/android/wp-content/uploads/2014/09/thum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65" y="261794"/>
            <a:ext cx="2972634" cy="29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lmarwa.net.sa/images/header-mobileDesig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781" y="3202404"/>
            <a:ext cx="79248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ydney.edu.au/staff/fye/images/content/fye_images/Before_Semester_Images/UOS/Jigsaw_peopleSml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352698"/>
            <a:ext cx="26955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96" y="3181975"/>
            <a:ext cx="4965364" cy="39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9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99</Words>
  <Application>Microsoft Office PowerPoint</Application>
  <PresentationFormat>Widescreen</PresentationFormat>
  <Paragraphs>32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Snap ITC</vt:lpstr>
      <vt:lpstr>Office Theme</vt:lpstr>
      <vt:lpstr>Give Me Blood</vt:lpstr>
      <vt:lpstr>PowerPoint Presentation</vt:lpstr>
      <vt:lpstr>PowerPoint Presentation</vt:lpstr>
      <vt:lpstr>Zadaci:</vt:lpstr>
      <vt:lpstr>PowerPoint Presentation</vt:lpstr>
      <vt:lpstr>PowerPoint Presentation</vt:lpstr>
      <vt:lpstr>Mobilna aplikacija</vt:lpstr>
      <vt:lpstr>PowerPoint Presentation</vt:lpstr>
      <vt:lpstr>PowerPoint Presentation</vt:lpstr>
      <vt:lpstr>Web aplikacija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Give Me Blood</dc:title>
  <dc:creator>Zarko Eternal</dc:creator>
  <cp:lastModifiedBy>Zarko Eternal</cp:lastModifiedBy>
  <cp:revision>28</cp:revision>
  <dcterms:created xsi:type="dcterms:W3CDTF">2014-11-23T03:57:37Z</dcterms:created>
  <dcterms:modified xsi:type="dcterms:W3CDTF">2014-11-23T08:22:43Z</dcterms:modified>
</cp:coreProperties>
</file>