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0FAD15-07BE-473C-B92C-3A288360051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F662D05-AF2A-4F4E-A459-DE3625695A9B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getName();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Blood Buddy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Funkcionalnosti – mobile app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Registration and login – username/password</a:t>
            </a:r>
          </a:p>
          <a:p>
            <a:r>
              <a:rPr lang="hr-HR" dirty="0" smtClean="0"/>
              <a:t>Profile overview – Broj donacija, datum zadnje donacije i sljedeci termin termin moguce donacije</a:t>
            </a:r>
          </a:p>
          <a:p>
            <a:r>
              <a:rPr lang="hr-HR" dirty="0" smtClean="0"/>
              <a:t>Profile administration – Podesavanje krvne grupe, RH faktora, spola i godine rodenja.</a:t>
            </a:r>
          </a:p>
          <a:p>
            <a:r>
              <a:rPr lang="hr-HR" dirty="0" smtClean="0"/>
              <a:t>Aplikacija je u potpunosti nativna (Java - Android)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Funkcionalnosti - web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Registration and login –supreuser pristup, admin institucije, zaposlenici institucije </a:t>
            </a:r>
          </a:p>
          <a:p>
            <a:r>
              <a:rPr lang="hr-HR" dirty="0" smtClean="0"/>
              <a:t>JSON api</a:t>
            </a:r>
          </a:p>
          <a:p>
            <a:r>
              <a:rPr lang="hr-HR" dirty="0" smtClean="0"/>
              <a:t>MD5 hashiranje passworda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285992"/>
            <a:ext cx="8929750" cy="1643074"/>
          </a:xfrm>
        </p:spPr>
        <p:txBody>
          <a:bodyPr>
            <a:normAutofit/>
          </a:bodyPr>
          <a:lstStyle/>
          <a:p>
            <a:r>
              <a:rPr lang="hr-HR" sz="8500" dirty="0" smtClean="0"/>
              <a:t>DEMONSTRACIJA</a:t>
            </a:r>
            <a:endParaRPr lang="hr-HR" sz="8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</TotalTime>
  <Words>74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Blood Buddy</vt:lpstr>
      <vt:lpstr>Funkcionalnosti – mobile app </vt:lpstr>
      <vt:lpstr>Funkcionalnosti - web</vt:lpstr>
      <vt:lpstr>DEMONSTRACIJA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nikola krsic</dc:creator>
  <cp:lastModifiedBy>nikola krsic</cp:lastModifiedBy>
  <cp:revision>3</cp:revision>
  <dcterms:created xsi:type="dcterms:W3CDTF">2014-11-23T08:14:59Z</dcterms:created>
  <dcterms:modified xsi:type="dcterms:W3CDTF">2014-11-23T08:49:35Z</dcterms:modified>
</cp:coreProperties>
</file>