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317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51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208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56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373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89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55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19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623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370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772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B5F8-F928-4AD0-A9D4-30B999F13388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4A5D-927B-4B57-8DBD-104A6BF97B1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575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0724"/>
          </a:xfrm>
        </p:spPr>
        <p:txBody>
          <a:bodyPr>
            <a:normAutofit fontScale="90000"/>
          </a:bodyPr>
          <a:lstStyle/>
          <a:p>
            <a:r>
              <a:rPr lang="hr-HR" dirty="0" smtClean="0">
                <a:latin typeface="Nexa Bold" panose="02000000000000000000" pitchFamily="50" charset="0"/>
                <a:ea typeface="Adobe Gothic Std B" panose="020B0800000000000000" pitchFamily="34" charset="-128"/>
              </a:rPr>
              <a:t>DO</a:t>
            </a:r>
            <a:r>
              <a:rPr lang="hr-HR" sz="7200" b="1" dirty="0" smtClean="0">
                <a:solidFill>
                  <a:srgbClr val="E65656"/>
                </a:solidFill>
                <a:latin typeface="Nexa Bold" panose="02000000000000000000" pitchFamily="50" charset="0"/>
                <a:ea typeface="Adobe Gothic Std B" panose="020B0800000000000000" pitchFamily="34" charset="-128"/>
              </a:rPr>
              <a:t>NATION</a:t>
            </a:r>
            <a:endParaRPr lang="hr-HR" sz="7200" b="1" dirty="0">
              <a:solidFill>
                <a:srgbClr val="E65656"/>
              </a:solidFill>
              <a:latin typeface="Nexa Bold" panose="02000000000000000000" pitchFamily="50" charset="0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89" y="1734979"/>
            <a:ext cx="5123021" cy="5123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89" y="1040057"/>
            <a:ext cx="949290" cy="10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98794" cy="68118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34" y="-23101"/>
            <a:ext cx="4149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66" y="0"/>
            <a:ext cx="4165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48701" cy="5811838"/>
          </a:xfrm>
        </p:spPr>
        <p:txBody>
          <a:bodyPr>
            <a:normAutofit/>
          </a:bodyPr>
          <a:lstStyle/>
          <a:p>
            <a:r>
              <a:rPr lang="hr-HR" dirty="0">
                <a:latin typeface="Adobe Garamond Pro Bold" panose="02020702060506020403" pitchFamily="18" charset="-18"/>
                <a:ea typeface="Adobe Gothic Std B" panose="020B0800000000000000" pitchFamily="34" charset="-128"/>
              </a:rPr>
              <a:t>Znate li da samo  </a:t>
            </a:r>
            <a:r>
              <a:rPr lang="hr-HR" sz="4800" b="1" dirty="0">
                <a:latin typeface="Adobe Garamond Pro Bold" panose="02020702060506020403" pitchFamily="18" charset="-18"/>
                <a:ea typeface="Adobe Gothic Std B" panose="020B0800000000000000" pitchFamily="34" charset="-128"/>
              </a:rPr>
              <a:t>3.8% </a:t>
            </a:r>
            <a:r>
              <a:rPr lang="hr-HR" dirty="0">
                <a:latin typeface="Adobe Garamond Pro Bold" panose="02020702060506020403" pitchFamily="18" charset="-18"/>
                <a:ea typeface="Adobe Gothic Std B" panose="020B0800000000000000" pitchFamily="34" charset="-128"/>
              </a:rPr>
              <a:t> hrvatske populacije donira krv i među najslabijim smo donatorima u Europi?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64" y="899070"/>
            <a:ext cx="4111419" cy="4743948"/>
          </a:xfrm>
        </p:spPr>
      </p:pic>
    </p:spTree>
    <p:extLst>
      <p:ext uri="{BB962C8B-B14F-4D97-AF65-F5344CB8AC3E}">
        <p14:creationId xmlns:p14="http://schemas.microsoft.com/office/powerpoint/2010/main" val="35688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056" y="365125"/>
            <a:ext cx="6822743" cy="5653538"/>
          </a:xfrm>
        </p:spPr>
        <p:txBody>
          <a:bodyPr>
            <a:normAutofit/>
          </a:bodyPr>
          <a:lstStyle/>
          <a:p>
            <a:r>
              <a:rPr lang="hr-HR" dirty="0" smtClean="0">
                <a:latin typeface="Adobe Garamond Pro Bold" panose="02020702060506020403" pitchFamily="18" charset="-18"/>
                <a:ea typeface="Adobe Gothic Std B" panose="020B0800000000000000" pitchFamily="34" charset="-128"/>
              </a:rPr>
              <a:t>Web</a:t>
            </a:r>
            <a:br>
              <a:rPr lang="hr-HR" dirty="0" smtClean="0">
                <a:latin typeface="Adobe Garamond Pro Bold" panose="02020702060506020403" pitchFamily="18" charset="-18"/>
                <a:ea typeface="Adobe Gothic Std B" panose="020B0800000000000000" pitchFamily="34" charset="-128"/>
              </a:rPr>
            </a:br>
            <a:r>
              <a:rPr lang="hr-HR" dirty="0" smtClean="0">
                <a:latin typeface="Adobe Garamond Pro Bold" panose="02020702060506020403" pitchFamily="18" charset="-18"/>
                <a:ea typeface="Adobe Gothic Std B" panose="020B0800000000000000" pitchFamily="34" charset="-128"/>
              </a:rPr>
              <a:t>Mobile</a:t>
            </a:r>
            <a:endParaRPr lang="hr-HR" dirty="0">
              <a:latin typeface="Adobe Garamond Pro Bold" panose="02020702060506020403" pitchFamily="18" charset="-1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9" y="365125"/>
            <a:ext cx="3185508" cy="6040056"/>
          </a:xfrm>
        </p:spPr>
      </p:pic>
    </p:spTree>
    <p:extLst>
      <p:ext uri="{BB962C8B-B14F-4D97-AF65-F5344CB8AC3E}">
        <p14:creationId xmlns:p14="http://schemas.microsoft.com/office/powerpoint/2010/main" val="13636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045959"/>
          </a:xfrm>
        </p:spPr>
      </p:pic>
    </p:spTree>
    <p:extLst>
      <p:ext uri="{BB962C8B-B14F-4D97-AF65-F5344CB8AC3E}">
        <p14:creationId xmlns:p14="http://schemas.microsoft.com/office/powerpoint/2010/main" val="4565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57777" cy="6387153"/>
          </a:xfrm>
        </p:spPr>
      </p:pic>
    </p:spTree>
    <p:extLst>
      <p:ext uri="{BB962C8B-B14F-4D97-AF65-F5344CB8AC3E}">
        <p14:creationId xmlns:p14="http://schemas.microsoft.com/office/powerpoint/2010/main" val="41632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1493"/>
          </a:xfrm>
        </p:spPr>
      </p:pic>
    </p:spTree>
    <p:extLst>
      <p:ext uri="{BB962C8B-B14F-4D97-AF65-F5344CB8AC3E}">
        <p14:creationId xmlns:p14="http://schemas.microsoft.com/office/powerpoint/2010/main" val="14548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291619"/>
          </a:xfrm>
        </p:spPr>
      </p:pic>
    </p:spTree>
    <p:extLst>
      <p:ext uri="{BB962C8B-B14F-4D97-AF65-F5344CB8AC3E}">
        <p14:creationId xmlns:p14="http://schemas.microsoft.com/office/powerpoint/2010/main" val="19898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042" cy="6400800"/>
          </a:xfrm>
        </p:spPr>
      </p:pic>
    </p:spTree>
    <p:extLst>
      <p:ext uri="{BB962C8B-B14F-4D97-AF65-F5344CB8AC3E}">
        <p14:creationId xmlns:p14="http://schemas.microsoft.com/office/powerpoint/2010/main" val="42712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9" y="-38907"/>
            <a:ext cx="4148919" cy="6896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0" y="-38907"/>
            <a:ext cx="415065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08" y="-38907"/>
            <a:ext cx="4022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Gothic Std B</vt:lpstr>
      <vt:lpstr>Adobe Garamond Pro Bold</vt:lpstr>
      <vt:lpstr>Arial</vt:lpstr>
      <vt:lpstr>Calibri</vt:lpstr>
      <vt:lpstr>Calibri Light</vt:lpstr>
      <vt:lpstr>Nexa Bold</vt:lpstr>
      <vt:lpstr>Office Theme</vt:lpstr>
      <vt:lpstr>DONATION</vt:lpstr>
      <vt:lpstr>Znate li da samo  3.8%  hrvatske populacije donira krv i među najslabijim smo donatorima u Europi?</vt:lpstr>
      <vt:lpstr>Web 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DONATION</dc:title>
  <dc:creator>pavic.mario5</dc:creator>
  <cp:lastModifiedBy>mario pavic</cp:lastModifiedBy>
  <cp:revision>9</cp:revision>
  <dcterms:created xsi:type="dcterms:W3CDTF">2014-11-23T03:19:33Z</dcterms:created>
  <dcterms:modified xsi:type="dcterms:W3CDTF">2014-11-23T05:43:05Z</dcterms:modified>
</cp:coreProperties>
</file>