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FF2A4A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1" autoAdjust="0"/>
    <p:restoredTop sz="83309" autoAdjust="0"/>
  </p:normalViewPr>
  <p:slideViewPr>
    <p:cSldViewPr snapToGrid="0">
      <p:cViewPr>
        <p:scale>
          <a:sx n="66" d="100"/>
          <a:sy n="66" d="100"/>
        </p:scale>
        <p:origin x="92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14AE8-D5FD-4468-B2B8-E33038FB7ECB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87B17-91C6-4285-8513-193C368D3B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369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87B17-91C6-4285-8513-193C368D3B23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847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87B17-91C6-4285-8513-193C368D3B23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162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87B17-91C6-4285-8513-193C368D3B23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719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87B17-91C6-4285-8513-193C368D3B23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978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11E0-2B45-4333-8157-442D231BC941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03-156D-4A27-A741-51EAEAC607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2528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11E0-2B45-4333-8157-442D231BC941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03-156D-4A27-A741-51EAEAC607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2435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11E0-2B45-4333-8157-442D231BC941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03-156D-4A27-A741-51EAEAC607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511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11E0-2B45-4333-8157-442D231BC941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03-156D-4A27-A741-51EAEAC607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968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11E0-2B45-4333-8157-442D231BC941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03-156D-4A27-A741-51EAEAC607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29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11E0-2B45-4333-8157-442D231BC941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03-156D-4A27-A741-51EAEAC607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163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11E0-2B45-4333-8157-442D231BC941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03-156D-4A27-A741-51EAEAC607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043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11E0-2B45-4333-8157-442D231BC941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03-156D-4A27-A741-51EAEAC607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64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11E0-2B45-4333-8157-442D231BC941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03-156D-4A27-A741-51EAEAC607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968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11E0-2B45-4333-8157-442D231BC941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03-156D-4A27-A741-51EAEAC607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16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11E0-2B45-4333-8157-442D231BC941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03-156D-4A27-A741-51EAEAC607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921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11E0-2B45-4333-8157-442D231BC941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03-156D-4A27-A741-51EAEAC607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268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29929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500" dirty="0" smtClean="0">
                <a:solidFill>
                  <a:srgbClr val="414141"/>
                </a:solidFill>
                <a:latin typeface="Bebas Neue Bold" panose="020B0606020202050201" pitchFamily="34" charset="-18"/>
              </a:rPr>
              <a:t>Vi ste </a:t>
            </a:r>
            <a:r>
              <a:rPr lang="en-US" sz="4800" spc="500" dirty="0" smtClean="0">
                <a:solidFill>
                  <a:srgbClr val="414141"/>
                </a:solidFill>
                <a:latin typeface="Bebas Neue Bold" panose="020B0606020202050201" pitchFamily="34" charset="-18"/>
              </a:rPr>
              <a:t>pozitivne budale</a:t>
            </a:r>
            <a:endParaRPr lang="hr-HR" sz="4800" spc="500" dirty="0">
              <a:solidFill>
                <a:srgbClr val="414141"/>
              </a:solidFill>
              <a:latin typeface="Bebas Neue Bold" panose="020B0606020202050201" pitchFamily="34" charset="-1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50360" y="3308927"/>
            <a:ext cx="295278" cy="3065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60" y="2817229"/>
            <a:ext cx="295278" cy="3065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88899" y="3653340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cap="all" spc="500" dirty="0" smtClean="0">
                <a:solidFill>
                  <a:srgbClr val="41414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- </a:t>
            </a:r>
            <a:r>
              <a:rPr lang="en-US" sz="1600" cap="all" spc="500" dirty="0" err="1" smtClean="0">
                <a:solidFill>
                  <a:srgbClr val="41414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Neki</a:t>
            </a:r>
            <a:r>
              <a:rPr lang="en-US" sz="1600" cap="all" spc="500" dirty="0" smtClean="0">
                <a:solidFill>
                  <a:srgbClr val="41414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random tip u </a:t>
            </a:r>
            <a:r>
              <a:rPr lang="en-US" sz="1600" cap="all" spc="500" dirty="0" err="1" smtClean="0">
                <a:solidFill>
                  <a:srgbClr val="41414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labosu</a:t>
            </a:r>
            <a:endParaRPr lang="hr-HR" sz="1600" cap="all" spc="500" dirty="0">
              <a:solidFill>
                <a:srgbClr val="414141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86" y="1892300"/>
            <a:ext cx="1800377" cy="3913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30" y="839052"/>
            <a:ext cx="1423044" cy="1053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9975" y="920046"/>
            <a:ext cx="1029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K I L </a:t>
            </a:r>
            <a:r>
              <a:rPr lang="en-US" sz="1200" dirty="0" err="1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L</a:t>
            </a:r>
            <a:r>
              <a:rPr lang="en-US" sz="1200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S</a:t>
            </a:r>
            <a:endParaRPr lang="hr-HR" sz="1200" dirty="0">
              <a:solidFill>
                <a:schemeClr val="bg1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49" y="1033463"/>
            <a:ext cx="327630" cy="5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68" y="2188098"/>
            <a:ext cx="860009" cy="142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52" y="3983398"/>
            <a:ext cx="2130440" cy="5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0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4444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500" dirty="0" err="1" smtClean="0">
                <a:solidFill>
                  <a:srgbClr val="414141"/>
                </a:solidFill>
                <a:latin typeface="Bebas Neue Bold" panose="020B0606020202050201" pitchFamily="34" charset="-18"/>
              </a:rPr>
              <a:t>Demonstracija</a:t>
            </a:r>
            <a:endParaRPr lang="hr-HR" sz="4800" spc="500" dirty="0">
              <a:solidFill>
                <a:srgbClr val="414141"/>
              </a:solidFill>
              <a:latin typeface="Bebas Neue Bold" panose="020B0606020202050201" pitchFamily="34" charset="-1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3585005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cap="all" spc="500" dirty="0" smtClean="0">
                <a:solidFill>
                  <a:srgbClr val="FF2A4A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(I </a:t>
            </a:r>
            <a:r>
              <a:rPr lang="en-US" sz="1600" cap="all" spc="500" dirty="0" err="1" smtClean="0">
                <a:solidFill>
                  <a:srgbClr val="FF2A4A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malo</a:t>
            </a:r>
            <a:r>
              <a:rPr lang="en-US" sz="1600" cap="all" spc="500" dirty="0" smtClean="0">
                <a:solidFill>
                  <a:srgbClr val="FF2A4A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en-US" sz="1600" cap="all" spc="500" dirty="0" err="1" smtClean="0">
                <a:solidFill>
                  <a:srgbClr val="FF2A4A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ispriki</a:t>
            </a:r>
            <a:r>
              <a:rPr lang="en-US" sz="1600" cap="all" spc="500" dirty="0" smtClean="0">
                <a:solidFill>
                  <a:srgbClr val="FF2A4A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)</a:t>
            </a:r>
            <a:endParaRPr lang="hr-HR" sz="1600" cap="all" spc="500" dirty="0">
              <a:solidFill>
                <a:srgbClr val="FF2A4A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27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4444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500" dirty="0" err="1" smtClean="0">
                <a:solidFill>
                  <a:srgbClr val="414141"/>
                </a:solidFill>
                <a:latin typeface="Bebas Neue Bold" panose="020B0606020202050201" pitchFamily="34" charset="-18"/>
              </a:rPr>
              <a:t>Hvala</a:t>
            </a:r>
            <a:r>
              <a:rPr lang="en-US" sz="4800" spc="500" dirty="0" smtClean="0">
                <a:solidFill>
                  <a:srgbClr val="414141"/>
                </a:solidFill>
                <a:latin typeface="Bebas Neue Bold" panose="020B0606020202050201" pitchFamily="34" charset="-18"/>
              </a:rPr>
              <a:t> </a:t>
            </a:r>
            <a:r>
              <a:rPr lang="en-US" sz="4800" spc="500" dirty="0" err="1" smtClean="0">
                <a:solidFill>
                  <a:srgbClr val="414141"/>
                </a:solidFill>
                <a:latin typeface="Bebas Neue Bold" panose="020B0606020202050201" pitchFamily="34" charset="-18"/>
              </a:rPr>
              <a:t>na</a:t>
            </a:r>
            <a:r>
              <a:rPr lang="en-US" sz="4800" spc="500" dirty="0" smtClean="0">
                <a:solidFill>
                  <a:srgbClr val="414141"/>
                </a:solidFill>
                <a:latin typeface="Bebas Neue Bold" panose="020B0606020202050201" pitchFamily="34" charset="-18"/>
              </a:rPr>
              <a:t> </a:t>
            </a:r>
            <a:r>
              <a:rPr lang="en-US" sz="4800" spc="500" dirty="0" err="1" smtClean="0">
                <a:solidFill>
                  <a:srgbClr val="414141"/>
                </a:solidFill>
                <a:latin typeface="Bebas Neue Bold" panose="020B0606020202050201" pitchFamily="34" charset="-18"/>
              </a:rPr>
              <a:t>pozornosti</a:t>
            </a:r>
            <a:endParaRPr lang="hr-HR" sz="4800" spc="500" dirty="0">
              <a:solidFill>
                <a:srgbClr val="414141"/>
              </a:solidFill>
              <a:latin typeface="Bebas Neue Bold" panose="020B0606020202050201" pitchFamily="34" charset="-1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3585005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cap="all" spc="500" dirty="0" err="1" smtClean="0">
                <a:solidFill>
                  <a:srgbClr val="FF2A4A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Pitanja</a:t>
            </a:r>
            <a:r>
              <a:rPr lang="en-US" sz="1600" cap="all" spc="500" dirty="0" smtClean="0">
                <a:solidFill>
                  <a:srgbClr val="FF2A4A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?</a:t>
            </a:r>
            <a:endParaRPr lang="hr-HR" sz="1600" cap="all" spc="500" dirty="0">
              <a:solidFill>
                <a:srgbClr val="FF2A4A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4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32</Words>
  <Application>Microsoft Office PowerPoint</Application>
  <PresentationFormat>Widescreen</PresentationFormat>
  <Paragraphs>12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Bebas Neue Bold</vt:lpstr>
      <vt:lpstr>Calibri</vt:lpstr>
      <vt:lpstr>Calibri Light</vt:lpstr>
      <vt:lpstr>Lato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Licul</dc:creator>
  <cp:lastModifiedBy>Anton Licul</cp:lastModifiedBy>
  <cp:revision>21</cp:revision>
  <dcterms:created xsi:type="dcterms:W3CDTF">2015-11-22T00:35:56Z</dcterms:created>
  <dcterms:modified xsi:type="dcterms:W3CDTF">2015-11-22T05:42:20Z</dcterms:modified>
</cp:coreProperties>
</file>