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Team Bastion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 smtClean="0"/>
              <a:t>Članovi tima: Božidar Labaš,</a:t>
            </a:r>
          </a:p>
          <a:p>
            <a:r>
              <a:rPr lang="hr-HR" dirty="0" smtClean="0"/>
              <a:t>	</a:t>
            </a:r>
            <a:r>
              <a:rPr lang="hr-HR" dirty="0" smtClean="0"/>
              <a:t>	Josip Trupina,</a:t>
            </a:r>
          </a:p>
          <a:p>
            <a:r>
              <a:rPr lang="hr-HR" dirty="0" smtClean="0"/>
              <a:t>	</a:t>
            </a:r>
            <a:r>
              <a:rPr lang="hr-HR" dirty="0" smtClean="0"/>
              <a:t>	Bojan Jakuš,</a:t>
            </a:r>
          </a:p>
          <a:p>
            <a:r>
              <a:rPr lang="hr-HR" dirty="0" smtClean="0"/>
              <a:t>	</a:t>
            </a:r>
            <a:r>
              <a:rPr lang="hr-HR" dirty="0" smtClean="0"/>
              <a:t>	Nikola Smrček</a:t>
            </a:r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Mentor</a:t>
            </a:r>
            <a:r>
              <a:rPr lang="hr-HR" dirty="0" smtClean="0"/>
              <a:t>: Vlatko Šprem</a:t>
            </a:r>
          </a:p>
          <a:p>
            <a:endParaRPr lang="hr-HR" dirty="0"/>
          </a:p>
        </p:txBody>
      </p:sp>
      <p:pic>
        <p:nvPicPr>
          <p:cNvPr id="4" name="Picture 3" descr="rsc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81000"/>
            <a:ext cx="3867690" cy="2753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Korištene tehnologije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Tri platforme: web, android, iOS</a:t>
            </a:r>
          </a:p>
          <a:p>
            <a:r>
              <a:rPr lang="hr-HR" dirty="0" smtClean="0"/>
              <a:t>Tehnologije: </a:t>
            </a:r>
          </a:p>
          <a:p>
            <a:pPr lvl="1"/>
            <a:r>
              <a:rPr lang="hr-HR" dirty="0" smtClean="0"/>
              <a:t>Web: PHP(Laravel),HTML,CSS,JQUERY</a:t>
            </a:r>
          </a:p>
          <a:p>
            <a:pPr lvl="1"/>
            <a:r>
              <a:rPr lang="hr-HR" dirty="0" smtClean="0"/>
              <a:t>Android: Java</a:t>
            </a:r>
          </a:p>
          <a:p>
            <a:pPr lvl="1"/>
            <a:r>
              <a:rPr lang="hr-HR" dirty="0" smtClean="0"/>
              <a:t>iOS: Swift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Funkcionalnosti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Komunikacija (sudac – tim /igrač i obratno, unutar </a:t>
            </a:r>
            <a:r>
              <a:rPr lang="hr-HR" smtClean="0"/>
              <a:t>tima) uz pomoć push notifikacija</a:t>
            </a:r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Kompletna konfiguracija igre</a:t>
            </a:r>
          </a:p>
          <a:p>
            <a:endParaRPr lang="hr-HR" dirty="0" smtClean="0"/>
          </a:p>
          <a:p>
            <a:r>
              <a:rPr lang="hr-HR" dirty="0" smtClean="0"/>
              <a:t>Prijenos aktivne igre (public mode)</a:t>
            </a:r>
          </a:p>
          <a:p>
            <a:endParaRPr lang="hr-HR" dirty="0" smtClean="0"/>
          </a:p>
          <a:p>
            <a:r>
              <a:rPr lang="hr-HR" dirty="0" smtClean="0"/>
              <a:t>Profil, avatar </a:t>
            </a:r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 na pažnji! </a:t>
            </a:r>
            <a:r>
              <a:rPr lang="hr-HR" dirty="0" smtClean="0">
                <a:sym typeface="Wingdings" pitchFamily="2" charset="2"/>
              </a:rPr>
              <a:t>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</TotalTime>
  <Words>67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Team Bastion</vt:lpstr>
      <vt:lpstr>Korištene tehnologije</vt:lpstr>
      <vt:lpstr>Funkcionalnosti</vt:lpstr>
      <vt:lpstr>Hvala na pažnji!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Bastion</dc:title>
  <dc:creator>Josip</dc:creator>
  <cp:lastModifiedBy>Josip</cp:lastModifiedBy>
  <cp:revision>4</cp:revision>
  <dcterms:created xsi:type="dcterms:W3CDTF">2006-08-16T00:00:00Z</dcterms:created>
  <dcterms:modified xsi:type="dcterms:W3CDTF">2015-11-22T10:29:50Z</dcterms:modified>
</cp:coreProperties>
</file>