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custDataLst>
    <p:tags r:id="rId5"/>
  </p:custDataLst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0D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12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BA0DB02-DAB6-402F-8DF5-9900232FC1B0}" type="doc">
      <dgm:prSet loTypeId="urn:microsoft.com/office/officeart/2008/layout/AlternatingHexagons" loCatId="list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hr-HR"/>
        </a:p>
      </dgm:t>
    </dgm:pt>
    <dgm:pt modelId="{3CD204C2-497E-4861-B93B-3C2CB0D41573}">
      <dgm:prSet phldrT="[Text]"/>
      <dgm:spPr/>
      <dgm:t>
        <a:bodyPr/>
        <a:lstStyle/>
        <a:p>
          <a:r>
            <a:rPr lang="hr-HR" dirty="0" smtClean="0"/>
            <a:t>.NET Web API</a:t>
          </a:r>
          <a:endParaRPr lang="hr-HR" dirty="0"/>
        </a:p>
      </dgm:t>
    </dgm:pt>
    <dgm:pt modelId="{01BA7909-2A07-47FC-AB6B-D8C790487C7C}" type="parTrans" cxnId="{E04D1B8D-B1CE-4FE5-8FFC-E55AE991BCBC}">
      <dgm:prSet/>
      <dgm:spPr/>
      <dgm:t>
        <a:bodyPr/>
        <a:lstStyle/>
        <a:p>
          <a:endParaRPr lang="hr-HR"/>
        </a:p>
      </dgm:t>
    </dgm:pt>
    <dgm:pt modelId="{8B23A826-EA61-49E6-B030-E86A3BD05AAA}" type="sibTrans" cxnId="{E04D1B8D-B1CE-4FE5-8FFC-E55AE991BCBC}">
      <dgm:prSet/>
      <dgm:spPr/>
      <dgm:t>
        <a:bodyPr/>
        <a:lstStyle/>
        <a:p>
          <a:r>
            <a:rPr lang="hr-HR" dirty="0" smtClean="0"/>
            <a:t>GCM</a:t>
          </a:r>
          <a:endParaRPr lang="hr-HR" dirty="0"/>
        </a:p>
      </dgm:t>
    </dgm:pt>
    <dgm:pt modelId="{7FB9FBA7-E742-4033-A9FA-AF3F1069B93D}">
      <dgm:prSet phldrT="[Text]"/>
      <dgm:spPr/>
      <dgm:t>
        <a:bodyPr/>
        <a:lstStyle/>
        <a:p>
          <a:r>
            <a:rPr lang="hr-HR" dirty="0" smtClean="0"/>
            <a:t>Server</a:t>
          </a:r>
          <a:endParaRPr lang="hr-HR" dirty="0"/>
        </a:p>
      </dgm:t>
    </dgm:pt>
    <dgm:pt modelId="{265F4EA7-AFDF-4018-A8BE-A7EF8E2149F4}" type="parTrans" cxnId="{B2A9E937-DC78-46CB-8711-8D16453E07BB}">
      <dgm:prSet/>
      <dgm:spPr/>
      <dgm:t>
        <a:bodyPr/>
        <a:lstStyle/>
        <a:p>
          <a:endParaRPr lang="hr-HR"/>
        </a:p>
      </dgm:t>
    </dgm:pt>
    <dgm:pt modelId="{E2034219-472D-45A3-A674-21E0AE901CFF}" type="sibTrans" cxnId="{B2A9E937-DC78-46CB-8711-8D16453E07BB}">
      <dgm:prSet/>
      <dgm:spPr/>
      <dgm:t>
        <a:bodyPr/>
        <a:lstStyle/>
        <a:p>
          <a:r>
            <a:rPr lang="hr-HR" dirty="0" smtClean="0"/>
            <a:t>nodeJS</a:t>
          </a:r>
          <a:endParaRPr lang="hr-HR" dirty="0"/>
        </a:p>
      </dgm:t>
    </dgm:pt>
    <dgm:pt modelId="{561C6B57-4E74-4755-87CD-0B71B7D09456}">
      <dgm:prSet phldrT="[Text]"/>
      <dgm:spPr/>
      <dgm:t>
        <a:bodyPr/>
        <a:lstStyle/>
        <a:p>
          <a:r>
            <a:rPr lang="hr-HR" dirty="0" smtClean="0"/>
            <a:t>WebRTC</a:t>
          </a:r>
          <a:endParaRPr lang="hr-HR" dirty="0"/>
        </a:p>
      </dgm:t>
    </dgm:pt>
    <dgm:pt modelId="{0D324657-1D2E-4601-8DA2-F019F63DAB8E}" type="parTrans" cxnId="{54AAE3B3-8D4F-45F2-9712-153FACEE5BEE}">
      <dgm:prSet/>
      <dgm:spPr/>
      <dgm:t>
        <a:bodyPr/>
        <a:lstStyle/>
        <a:p>
          <a:endParaRPr lang="hr-HR"/>
        </a:p>
      </dgm:t>
    </dgm:pt>
    <dgm:pt modelId="{9EF9BB27-1A39-424D-958B-9E2AB8B68968}" type="sibTrans" cxnId="{54AAE3B3-8D4F-45F2-9712-153FACEE5BEE}">
      <dgm:prSet/>
      <dgm:spPr/>
      <dgm:t>
        <a:bodyPr/>
        <a:lstStyle/>
        <a:p>
          <a:r>
            <a:rPr lang="hr-HR" dirty="0" smtClean="0"/>
            <a:t>S3 Integration</a:t>
          </a:r>
          <a:endParaRPr lang="hr-HR" dirty="0"/>
        </a:p>
      </dgm:t>
    </dgm:pt>
    <dgm:pt modelId="{C8FD7D79-04AB-449E-834B-17175F21503A}" type="pres">
      <dgm:prSet presAssocID="{9BA0DB02-DAB6-402F-8DF5-9900232FC1B0}" presName="Name0" presStyleCnt="0">
        <dgm:presLayoutVars>
          <dgm:chMax/>
          <dgm:chPref/>
          <dgm:dir/>
          <dgm:animLvl val="lvl"/>
        </dgm:presLayoutVars>
      </dgm:prSet>
      <dgm:spPr/>
    </dgm:pt>
    <dgm:pt modelId="{DDAC2B44-51E2-4C14-893D-A1C1FF1D3759}" type="pres">
      <dgm:prSet presAssocID="{3CD204C2-497E-4861-B93B-3C2CB0D41573}" presName="composite" presStyleCnt="0"/>
      <dgm:spPr/>
    </dgm:pt>
    <dgm:pt modelId="{0ADBD4A5-1518-4673-AE07-B128D1F6DFC0}" type="pres">
      <dgm:prSet presAssocID="{3CD204C2-497E-4861-B93B-3C2CB0D41573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hr-HR"/>
        </a:p>
      </dgm:t>
    </dgm:pt>
    <dgm:pt modelId="{6E9F5025-87EA-4876-8279-6488FE3372F9}" type="pres">
      <dgm:prSet presAssocID="{3CD204C2-497E-4861-B93B-3C2CB0D41573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hr-HR"/>
        </a:p>
      </dgm:t>
    </dgm:pt>
    <dgm:pt modelId="{8148312E-962C-4813-96F2-46735D99111B}" type="pres">
      <dgm:prSet presAssocID="{3CD204C2-497E-4861-B93B-3C2CB0D41573}" presName="BalanceSpacing" presStyleCnt="0"/>
      <dgm:spPr/>
    </dgm:pt>
    <dgm:pt modelId="{FE0E8AE5-FD53-4C1D-9E61-F732F3D03F75}" type="pres">
      <dgm:prSet presAssocID="{3CD204C2-497E-4861-B93B-3C2CB0D41573}" presName="BalanceSpacing1" presStyleCnt="0"/>
      <dgm:spPr/>
    </dgm:pt>
    <dgm:pt modelId="{43E6D711-075C-489B-9E72-30DA17976CC8}" type="pres">
      <dgm:prSet presAssocID="{8B23A826-EA61-49E6-B030-E86A3BD05AAA}" presName="Accent1Text" presStyleLbl="node1" presStyleIdx="1" presStyleCnt="6"/>
      <dgm:spPr/>
      <dgm:t>
        <a:bodyPr/>
        <a:lstStyle/>
        <a:p>
          <a:endParaRPr lang="hr-HR"/>
        </a:p>
      </dgm:t>
    </dgm:pt>
    <dgm:pt modelId="{E7807952-68DF-42BF-B829-6F9296175FB8}" type="pres">
      <dgm:prSet presAssocID="{8B23A826-EA61-49E6-B030-E86A3BD05AAA}" presName="spaceBetweenRectangles" presStyleCnt="0"/>
      <dgm:spPr/>
    </dgm:pt>
    <dgm:pt modelId="{CE7AE8E8-57D2-4F56-828F-E531C35BEDBE}" type="pres">
      <dgm:prSet presAssocID="{7FB9FBA7-E742-4033-A9FA-AF3F1069B93D}" presName="composite" presStyleCnt="0"/>
      <dgm:spPr/>
    </dgm:pt>
    <dgm:pt modelId="{CCCAFCAA-809B-4A92-86E2-4D042F2E5BE2}" type="pres">
      <dgm:prSet presAssocID="{7FB9FBA7-E742-4033-A9FA-AF3F1069B93D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</dgm:pt>
    <dgm:pt modelId="{3998E361-DB9E-4A41-A40E-005502EC9414}" type="pres">
      <dgm:prSet presAssocID="{7FB9FBA7-E742-4033-A9FA-AF3F1069B93D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hr-HR"/>
        </a:p>
      </dgm:t>
    </dgm:pt>
    <dgm:pt modelId="{850B311E-F47F-41F5-927C-62561C21275F}" type="pres">
      <dgm:prSet presAssocID="{7FB9FBA7-E742-4033-A9FA-AF3F1069B93D}" presName="BalanceSpacing" presStyleCnt="0"/>
      <dgm:spPr/>
    </dgm:pt>
    <dgm:pt modelId="{BFF81C23-8FA8-40B6-B257-E6638191D910}" type="pres">
      <dgm:prSet presAssocID="{7FB9FBA7-E742-4033-A9FA-AF3F1069B93D}" presName="BalanceSpacing1" presStyleCnt="0"/>
      <dgm:spPr/>
    </dgm:pt>
    <dgm:pt modelId="{949C169B-067F-4E83-8DE3-759805CA1A96}" type="pres">
      <dgm:prSet presAssocID="{E2034219-472D-45A3-A674-21E0AE901CFF}" presName="Accent1Text" presStyleLbl="node1" presStyleIdx="3" presStyleCnt="6"/>
      <dgm:spPr/>
      <dgm:t>
        <a:bodyPr/>
        <a:lstStyle/>
        <a:p>
          <a:endParaRPr lang="hr-HR"/>
        </a:p>
      </dgm:t>
    </dgm:pt>
    <dgm:pt modelId="{9EBCF1B4-3844-4072-BEF2-6EDF07E8C375}" type="pres">
      <dgm:prSet presAssocID="{E2034219-472D-45A3-A674-21E0AE901CFF}" presName="spaceBetweenRectangles" presStyleCnt="0"/>
      <dgm:spPr/>
    </dgm:pt>
    <dgm:pt modelId="{F339C998-CCC2-4F11-A0E4-EC5D24EC2D6D}" type="pres">
      <dgm:prSet presAssocID="{561C6B57-4E74-4755-87CD-0B71B7D09456}" presName="composite" presStyleCnt="0"/>
      <dgm:spPr/>
    </dgm:pt>
    <dgm:pt modelId="{637050DE-A3B3-4A48-8BF7-FCE3B717B52B}" type="pres">
      <dgm:prSet presAssocID="{561C6B57-4E74-4755-87CD-0B71B7D09456}" presName="Parent1" presStyleLbl="node1" presStyleIdx="4" presStyleCnt="6" custLinFactX="-57627" custLinFactNeighborX="-100000" custLinFactNeighborY="-84880">
        <dgm:presLayoutVars>
          <dgm:chMax val="1"/>
          <dgm:chPref val="1"/>
          <dgm:bulletEnabled val="1"/>
        </dgm:presLayoutVars>
      </dgm:prSet>
      <dgm:spPr/>
    </dgm:pt>
    <dgm:pt modelId="{836FDC93-5218-4E6E-8561-F53411BA135F}" type="pres">
      <dgm:prSet presAssocID="{561C6B57-4E74-4755-87CD-0B71B7D09456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hr-HR"/>
        </a:p>
      </dgm:t>
    </dgm:pt>
    <dgm:pt modelId="{E2F6DDF8-BB0A-4721-9631-7AB5432091F8}" type="pres">
      <dgm:prSet presAssocID="{561C6B57-4E74-4755-87CD-0B71B7D09456}" presName="BalanceSpacing" presStyleCnt="0"/>
      <dgm:spPr/>
    </dgm:pt>
    <dgm:pt modelId="{B607E7EF-7269-400C-904C-E072A5487CF8}" type="pres">
      <dgm:prSet presAssocID="{561C6B57-4E74-4755-87CD-0B71B7D09456}" presName="BalanceSpacing1" presStyleCnt="0"/>
      <dgm:spPr/>
    </dgm:pt>
    <dgm:pt modelId="{9A230843-127F-469B-BA75-CA98D33F5456}" type="pres">
      <dgm:prSet presAssocID="{9EF9BB27-1A39-424D-958B-9E2AB8B68968}" presName="Accent1Text" presStyleLbl="node1" presStyleIdx="5" presStyleCnt="6" custLinFactX="6866" custLinFactNeighborX="100000" custLinFactNeighborY="-1049"/>
      <dgm:spPr/>
      <dgm:t>
        <a:bodyPr/>
        <a:lstStyle/>
        <a:p>
          <a:endParaRPr lang="hr-HR"/>
        </a:p>
      </dgm:t>
    </dgm:pt>
  </dgm:ptLst>
  <dgm:cxnLst>
    <dgm:cxn modelId="{B2A9E937-DC78-46CB-8711-8D16453E07BB}" srcId="{9BA0DB02-DAB6-402F-8DF5-9900232FC1B0}" destId="{7FB9FBA7-E742-4033-A9FA-AF3F1069B93D}" srcOrd="1" destOrd="0" parTransId="{265F4EA7-AFDF-4018-A8BE-A7EF8E2149F4}" sibTransId="{E2034219-472D-45A3-A674-21E0AE901CFF}"/>
    <dgm:cxn modelId="{56662C70-CAD5-45FF-AB54-924C3609D0BA}" type="presOf" srcId="{9EF9BB27-1A39-424D-958B-9E2AB8B68968}" destId="{9A230843-127F-469B-BA75-CA98D33F5456}" srcOrd="0" destOrd="0" presId="urn:microsoft.com/office/officeart/2008/layout/AlternatingHexagons"/>
    <dgm:cxn modelId="{5132C5CB-7204-4E0B-8314-D13CC6D8C96B}" type="presOf" srcId="{E2034219-472D-45A3-A674-21E0AE901CFF}" destId="{949C169B-067F-4E83-8DE3-759805CA1A96}" srcOrd="0" destOrd="0" presId="urn:microsoft.com/office/officeart/2008/layout/AlternatingHexagons"/>
    <dgm:cxn modelId="{D699F6BF-F691-4A60-BB97-B7232FB15475}" type="presOf" srcId="{7FB9FBA7-E742-4033-A9FA-AF3F1069B93D}" destId="{CCCAFCAA-809B-4A92-86E2-4D042F2E5BE2}" srcOrd="0" destOrd="0" presId="urn:microsoft.com/office/officeart/2008/layout/AlternatingHexagons"/>
    <dgm:cxn modelId="{E04D1B8D-B1CE-4FE5-8FFC-E55AE991BCBC}" srcId="{9BA0DB02-DAB6-402F-8DF5-9900232FC1B0}" destId="{3CD204C2-497E-4861-B93B-3C2CB0D41573}" srcOrd="0" destOrd="0" parTransId="{01BA7909-2A07-47FC-AB6B-D8C790487C7C}" sibTransId="{8B23A826-EA61-49E6-B030-E86A3BD05AAA}"/>
    <dgm:cxn modelId="{8D97D61C-217B-42DC-B268-9C72CE377913}" type="presOf" srcId="{3CD204C2-497E-4861-B93B-3C2CB0D41573}" destId="{0ADBD4A5-1518-4673-AE07-B128D1F6DFC0}" srcOrd="0" destOrd="0" presId="urn:microsoft.com/office/officeart/2008/layout/AlternatingHexagons"/>
    <dgm:cxn modelId="{182336B7-D890-448F-994C-8B0416AC4ED5}" type="presOf" srcId="{561C6B57-4E74-4755-87CD-0B71B7D09456}" destId="{637050DE-A3B3-4A48-8BF7-FCE3B717B52B}" srcOrd="0" destOrd="0" presId="urn:microsoft.com/office/officeart/2008/layout/AlternatingHexagons"/>
    <dgm:cxn modelId="{EFDC25BA-5204-44E2-9F3C-8D2BBEDB6D3D}" type="presOf" srcId="{9BA0DB02-DAB6-402F-8DF5-9900232FC1B0}" destId="{C8FD7D79-04AB-449E-834B-17175F21503A}" srcOrd="0" destOrd="0" presId="urn:microsoft.com/office/officeart/2008/layout/AlternatingHexagons"/>
    <dgm:cxn modelId="{54AAE3B3-8D4F-45F2-9712-153FACEE5BEE}" srcId="{9BA0DB02-DAB6-402F-8DF5-9900232FC1B0}" destId="{561C6B57-4E74-4755-87CD-0B71B7D09456}" srcOrd="2" destOrd="0" parTransId="{0D324657-1D2E-4601-8DA2-F019F63DAB8E}" sibTransId="{9EF9BB27-1A39-424D-958B-9E2AB8B68968}"/>
    <dgm:cxn modelId="{95F3E4EE-B79C-44F6-BD60-73C858D180FD}" type="presOf" srcId="{8B23A826-EA61-49E6-B030-E86A3BD05AAA}" destId="{43E6D711-075C-489B-9E72-30DA17976CC8}" srcOrd="0" destOrd="0" presId="urn:microsoft.com/office/officeart/2008/layout/AlternatingHexagons"/>
    <dgm:cxn modelId="{55784659-84D5-4956-A6AD-083FB847DD68}" type="presParOf" srcId="{C8FD7D79-04AB-449E-834B-17175F21503A}" destId="{DDAC2B44-51E2-4C14-893D-A1C1FF1D3759}" srcOrd="0" destOrd="0" presId="urn:microsoft.com/office/officeart/2008/layout/AlternatingHexagons"/>
    <dgm:cxn modelId="{9B9B0D2D-85AB-411A-946F-01B38F110523}" type="presParOf" srcId="{DDAC2B44-51E2-4C14-893D-A1C1FF1D3759}" destId="{0ADBD4A5-1518-4673-AE07-B128D1F6DFC0}" srcOrd="0" destOrd="0" presId="urn:microsoft.com/office/officeart/2008/layout/AlternatingHexagons"/>
    <dgm:cxn modelId="{4A062D11-1116-4543-B736-920E89727CE3}" type="presParOf" srcId="{DDAC2B44-51E2-4C14-893D-A1C1FF1D3759}" destId="{6E9F5025-87EA-4876-8279-6488FE3372F9}" srcOrd="1" destOrd="0" presId="urn:microsoft.com/office/officeart/2008/layout/AlternatingHexagons"/>
    <dgm:cxn modelId="{49D2D2FD-10B9-4D56-8087-8F656CDFE1F7}" type="presParOf" srcId="{DDAC2B44-51E2-4C14-893D-A1C1FF1D3759}" destId="{8148312E-962C-4813-96F2-46735D99111B}" srcOrd="2" destOrd="0" presId="urn:microsoft.com/office/officeart/2008/layout/AlternatingHexagons"/>
    <dgm:cxn modelId="{4F21E440-83ED-4CE2-9D05-4A1B7FB18092}" type="presParOf" srcId="{DDAC2B44-51E2-4C14-893D-A1C1FF1D3759}" destId="{FE0E8AE5-FD53-4C1D-9E61-F732F3D03F75}" srcOrd="3" destOrd="0" presId="urn:microsoft.com/office/officeart/2008/layout/AlternatingHexagons"/>
    <dgm:cxn modelId="{8083AD81-9B6F-4541-9A82-7E3EA5ECF96A}" type="presParOf" srcId="{DDAC2B44-51E2-4C14-893D-A1C1FF1D3759}" destId="{43E6D711-075C-489B-9E72-30DA17976CC8}" srcOrd="4" destOrd="0" presId="urn:microsoft.com/office/officeart/2008/layout/AlternatingHexagons"/>
    <dgm:cxn modelId="{0D5ADA5A-F282-4550-8985-53DDE397DC6A}" type="presParOf" srcId="{C8FD7D79-04AB-449E-834B-17175F21503A}" destId="{E7807952-68DF-42BF-B829-6F9296175FB8}" srcOrd="1" destOrd="0" presId="urn:microsoft.com/office/officeart/2008/layout/AlternatingHexagons"/>
    <dgm:cxn modelId="{9F7D21E2-BBC1-4DCF-BABB-9D1EF682D9F3}" type="presParOf" srcId="{C8FD7D79-04AB-449E-834B-17175F21503A}" destId="{CE7AE8E8-57D2-4F56-828F-E531C35BEDBE}" srcOrd="2" destOrd="0" presId="urn:microsoft.com/office/officeart/2008/layout/AlternatingHexagons"/>
    <dgm:cxn modelId="{FC7CA287-E223-49A9-A6B8-22CF6146A4F0}" type="presParOf" srcId="{CE7AE8E8-57D2-4F56-828F-E531C35BEDBE}" destId="{CCCAFCAA-809B-4A92-86E2-4D042F2E5BE2}" srcOrd="0" destOrd="0" presId="urn:microsoft.com/office/officeart/2008/layout/AlternatingHexagons"/>
    <dgm:cxn modelId="{7909C875-17DF-49E7-8D9A-74A67EC558C7}" type="presParOf" srcId="{CE7AE8E8-57D2-4F56-828F-E531C35BEDBE}" destId="{3998E361-DB9E-4A41-A40E-005502EC9414}" srcOrd="1" destOrd="0" presId="urn:microsoft.com/office/officeart/2008/layout/AlternatingHexagons"/>
    <dgm:cxn modelId="{36D0889B-7B6B-46FE-8652-19DCBFC1F06A}" type="presParOf" srcId="{CE7AE8E8-57D2-4F56-828F-E531C35BEDBE}" destId="{850B311E-F47F-41F5-927C-62561C21275F}" srcOrd="2" destOrd="0" presId="urn:microsoft.com/office/officeart/2008/layout/AlternatingHexagons"/>
    <dgm:cxn modelId="{A6B68C4F-F95B-422C-ABEC-C0EC02898085}" type="presParOf" srcId="{CE7AE8E8-57D2-4F56-828F-E531C35BEDBE}" destId="{BFF81C23-8FA8-40B6-B257-E6638191D910}" srcOrd="3" destOrd="0" presId="urn:microsoft.com/office/officeart/2008/layout/AlternatingHexagons"/>
    <dgm:cxn modelId="{F1471E36-5FDD-4241-A7C5-3522926D56A5}" type="presParOf" srcId="{CE7AE8E8-57D2-4F56-828F-E531C35BEDBE}" destId="{949C169B-067F-4E83-8DE3-759805CA1A96}" srcOrd="4" destOrd="0" presId="urn:microsoft.com/office/officeart/2008/layout/AlternatingHexagons"/>
    <dgm:cxn modelId="{3E88B4AF-23E1-45F8-972A-0C22C5A23AF2}" type="presParOf" srcId="{C8FD7D79-04AB-449E-834B-17175F21503A}" destId="{9EBCF1B4-3844-4072-BEF2-6EDF07E8C375}" srcOrd="3" destOrd="0" presId="urn:microsoft.com/office/officeart/2008/layout/AlternatingHexagons"/>
    <dgm:cxn modelId="{23082E74-14D3-47C7-B724-ECC0F7328CF1}" type="presParOf" srcId="{C8FD7D79-04AB-449E-834B-17175F21503A}" destId="{F339C998-CCC2-4F11-A0E4-EC5D24EC2D6D}" srcOrd="4" destOrd="0" presId="urn:microsoft.com/office/officeart/2008/layout/AlternatingHexagons"/>
    <dgm:cxn modelId="{EFC157C5-F68D-4634-A307-B92BECDE71E2}" type="presParOf" srcId="{F339C998-CCC2-4F11-A0E4-EC5D24EC2D6D}" destId="{637050DE-A3B3-4A48-8BF7-FCE3B717B52B}" srcOrd="0" destOrd="0" presId="urn:microsoft.com/office/officeart/2008/layout/AlternatingHexagons"/>
    <dgm:cxn modelId="{F285340A-5308-424B-A64E-A73B15BEAAB8}" type="presParOf" srcId="{F339C998-CCC2-4F11-A0E4-EC5D24EC2D6D}" destId="{836FDC93-5218-4E6E-8561-F53411BA135F}" srcOrd="1" destOrd="0" presId="urn:microsoft.com/office/officeart/2008/layout/AlternatingHexagons"/>
    <dgm:cxn modelId="{DE23EA9C-786F-420F-A88C-0960F839E166}" type="presParOf" srcId="{F339C998-CCC2-4F11-A0E4-EC5D24EC2D6D}" destId="{E2F6DDF8-BB0A-4721-9631-7AB5432091F8}" srcOrd="2" destOrd="0" presId="urn:microsoft.com/office/officeart/2008/layout/AlternatingHexagons"/>
    <dgm:cxn modelId="{42906662-91F9-4D63-97C0-0DA3D412BEA0}" type="presParOf" srcId="{F339C998-CCC2-4F11-A0E4-EC5D24EC2D6D}" destId="{B607E7EF-7269-400C-904C-E072A5487CF8}" srcOrd="3" destOrd="0" presId="urn:microsoft.com/office/officeart/2008/layout/AlternatingHexagons"/>
    <dgm:cxn modelId="{FBE5556B-07BE-4887-A173-5D0D08A72FC9}" type="presParOf" srcId="{F339C998-CCC2-4F11-A0E4-EC5D24EC2D6D}" destId="{9A230843-127F-469B-BA75-CA98D33F5456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BA0DB02-DAB6-402F-8DF5-9900232FC1B0}" type="doc">
      <dgm:prSet loTypeId="urn:microsoft.com/office/officeart/2008/layout/AlternatingHexagons" loCatId="list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hr-HR"/>
        </a:p>
      </dgm:t>
    </dgm:pt>
    <dgm:pt modelId="{3CD204C2-497E-4861-B93B-3C2CB0D41573}">
      <dgm:prSet phldrT="[Text]"/>
      <dgm:spPr/>
      <dgm:t>
        <a:bodyPr/>
        <a:lstStyle/>
        <a:p>
          <a:r>
            <a:rPr lang="hr-HR" dirty="0" smtClean="0"/>
            <a:t>Android SDK</a:t>
          </a:r>
          <a:endParaRPr lang="hr-HR" dirty="0"/>
        </a:p>
      </dgm:t>
    </dgm:pt>
    <dgm:pt modelId="{01BA7909-2A07-47FC-AB6B-D8C790487C7C}" type="parTrans" cxnId="{E04D1B8D-B1CE-4FE5-8FFC-E55AE991BCBC}">
      <dgm:prSet/>
      <dgm:spPr/>
      <dgm:t>
        <a:bodyPr/>
        <a:lstStyle/>
        <a:p>
          <a:endParaRPr lang="hr-HR"/>
        </a:p>
      </dgm:t>
    </dgm:pt>
    <dgm:pt modelId="{8B23A826-EA61-49E6-B030-E86A3BD05AAA}" type="sibTrans" cxnId="{E04D1B8D-B1CE-4FE5-8FFC-E55AE991BCBC}">
      <dgm:prSet/>
      <dgm:spPr/>
      <dgm:t>
        <a:bodyPr/>
        <a:lstStyle/>
        <a:p>
          <a:r>
            <a:rPr lang="hr-HR" dirty="0" smtClean="0"/>
            <a:t>GCM</a:t>
          </a:r>
          <a:endParaRPr lang="hr-HR" dirty="0"/>
        </a:p>
      </dgm:t>
    </dgm:pt>
    <dgm:pt modelId="{7FB9FBA7-E742-4033-A9FA-AF3F1069B93D}">
      <dgm:prSet phldrT="[Text]"/>
      <dgm:spPr/>
      <dgm:t>
        <a:bodyPr/>
        <a:lstStyle/>
        <a:p>
          <a:r>
            <a:rPr lang="hr-HR" dirty="0" smtClean="0"/>
            <a:t>Android client</a:t>
          </a:r>
          <a:endParaRPr lang="hr-HR" dirty="0"/>
        </a:p>
      </dgm:t>
    </dgm:pt>
    <dgm:pt modelId="{265F4EA7-AFDF-4018-A8BE-A7EF8E2149F4}" type="parTrans" cxnId="{B2A9E937-DC78-46CB-8711-8D16453E07BB}">
      <dgm:prSet/>
      <dgm:spPr/>
      <dgm:t>
        <a:bodyPr/>
        <a:lstStyle/>
        <a:p>
          <a:endParaRPr lang="hr-HR"/>
        </a:p>
      </dgm:t>
    </dgm:pt>
    <dgm:pt modelId="{E2034219-472D-45A3-A674-21E0AE901CFF}" type="sibTrans" cxnId="{B2A9E937-DC78-46CB-8711-8D16453E07BB}">
      <dgm:prSet/>
      <dgm:spPr/>
      <dgm:t>
        <a:bodyPr/>
        <a:lstStyle/>
        <a:p>
          <a:r>
            <a:rPr lang="hr-HR" dirty="0" smtClean="0"/>
            <a:t>WebRTC</a:t>
          </a:r>
          <a:endParaRPr lang="hr-HR" dirty="0"/>
        </a:p>
      </dgm:t>
    </dgm:pt>
    <dgm:pt modelId="{561C6B57-4E74-4755-87CD-0B71B7D09456}">
      <dgm:prSet phldrT="[Text]"/>
      <dgm:spPr/>
      <dgm:t>
        <a:bodyPr/>
        <a:lstStyle/>
        <a:p>
          <a:r>
            <a:rPr lang="hr-HR" dirty="0" smtClean="0"/>
            <a:t>Google Login</a:t>
          </a:r>
          <a:endParaRPr lang="hr-HR" dirty="0"/>
        </a:p>
      </dgm:t>
    </dgm:pt>
    <dgm:pt modelId="{0D324657-1D2E-4601-8DA2-F019F63DAB8E}" type="parTrans" cxnId="{54AAE3B3-8D4F-45F2-9712-153FACEE5BEE}">
      <dgm:prSet/>
      <dgm:spPr/>
      <dgm:t>
        <a:bodyPr/>
        <a:lstStyle/>
        <a:p>
          <a:endParaRPr lang="hr-HR"/>
        </a:p>
      </dgm:t>
    </dgm:pt>
    <dgm:pt modelId="{9EF9BB27-1A39-424D-958B-9E2AB8B68968}" type="sibTrans" cxnId="{54AAE3B3-8D4F-45F2-9712-153FACEE5BEE}">
      <dgm:prSet/>
      <dgm:spPr/>
      <dgm:t>
        <a:bodyPr/>
        <a:lstStyle/>
        <a:p>
          <a:r>
            <a:rPr lang="hr-HR" dirty="0" smtClean="0"/>
            <a:t>Facebook Login</a:t>
          </a:r>
          <a:endParaRPr lang="hr-HR" dirty="0"/>
        </a:p>
      </dgm:t>
    </dgm:pt>
    <dgm:pt modelId="{C8FD7D79-04AB-449E-834B-17175F21503A}" type="pres">
      <dgm:prSet presAssocID="{9BA0DB02-DAB6-402F-8DF5-9900232FC1B0}" presName="Name0" presStyleCnt="0">
        <dgm:presLayoutVars>
          <dgm:chMax/>
          <dgm:chPref/>
          <dgm:dir/>
          <dgm:animLvl val="lvl"/>
        </dgm:presLayoutVars>
      </dgm:prSet>
      <dgm:spPr/>
    </dgm:pt>
    <dgm:pt modelId="{DDAC2B44-51E2-4C14-893D-A1C1FF1D3759}" type="pres">
      <dgm:prSet presAssocID="{3CD204C2-497E-4861-B93B-3C2CB0D41573}" presName="composite" presStyleCnt="0"/>
      <dgm:spPr/>
    </dgm:pt>
    <dgm:pt modelId="{0ADBD4A5-1518-4673-AE07-B128D1F6DFC0}" type="pres">
      <dgm:prSet presAssocID="{3CD204C2-497E-4861-B93B-3C2CB0D41573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hr-HR"/>
        </a:p>
      </dgm:t>
    </dgm:pt>
    <dgm:pt modelId="{6E9F5025-87EA-4876-8279-6488FE3372F9}" type="pres">
      <dgm:prSet presAssocID="{3CD204C2-497E-4861-B93B-3C2CB0D41573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hr-HR"/>
        </a:p>
      </dgm:t>
    </dgm:pt>
    <dgm:pt modelId="{8148312E-962C-4813-96F2-46735D99111B}" type="pres">
      <dgm:prSet presAssocID="{3CD204C2-497E-4861-B93B-3C2CB0D41573}" presName="BalanceSpacing" presStyleCnt="0"/>
      <dgm:spPr/>
    </dgm:pt>
    <dgm:pt modelId="{FE0E8AE5-FD53-4C1D-9E61-F732F3D03F75}" type="pres">
      <dgm:prSet presAssocID="{3CD204C2-497E-4861-B93B-3C2CB0D41573}" presName="BalanceSpacing1" presStyleCnt="0"/>
      <dgm:spPr/>
    </dgm:pt>
    <dgm:pt modelId="{43E6D711-075C-489B-9E72-30DA17976CC8}" type="pres">
      <dgm:prSet presAssocID="{8B23A826-EA61-49E6-B030-E86A3BD05AAA}" presName="Accent1Text" presStyleLbl="node1" presStyleIdx="1" presStyleCnt="6"/>
      <dgm:spPr/>
      <dgm:t>
        <a:bodyPr/>
        <a:lstStyle/>
        <a:p>
          <a:endParaRPr lang="hr-HR"/>
        </a:p>
      </dgm:t>
    </dgm:pt>
    <dgm:pt modelId="{E7807952-68DF-42BF-B829-6F9296175FB8}" type="pres">
      <dgm:prSet presAssocID="{8B23A826-EA61-49E6-B030-E86A3BD05AAA}" presName="spaceBetweenRectangles" presStyleCnt="0"/>
      <dgm:spPr/>
    </dgm:pt>
    <dgm:pt modelId="{CE7AE8E8-57D2-4F56-828F-E531C35BEDBE}" type="pres">
      <dgm:prSet presAssocID="{7FB9FBA7-E742-4033-A9FA-AF3F1069B93D}" presName="composite" presStyleCnt="0"/>
      <dgm:spPr/>
    </dgm:pt>
    <dgm:pt modelId="{CCCAFCAA-809B-4A92-86E2-4D042F2E5BE2}" type="pres">
      <dgm:prSet presAssocID="{7FB9FBA7-E742-4033-A9FA-AF3F1069B93D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hr-HR"/>
        </a:p>
      </dgm:t>
    </dgm:pt>
    <dgm:pt modelId="{3998E361-DB9E-4A41-A40E-005502EC9414}" type="pres">
      <dgm:prSet presAssocID="{7FB9FBA7-E742-4033-A9FA-AF3F1069B93D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hr-HR"/>
        </a:p>
      </dgm:t>
    </dgm:pt>
    <dgm:pt modelId="{850B311E-F47F-41F5-927C-62561C21275F}" type="pres">
      <dgm:prSet presAssocID="{7FB9FBA7-E742-4033-A9FA-AF3F1069B93D}" presName="BalanceSpacing" presStyleCnt="0"/>
      <dgm:spPr/>
    </dgm:pt>
    <dgm:pt modelId="{BFF81C23-8FA8-40B6-B257-E6638191D910}" type="pres">
      <dgm:prSet presAssocID="{7FB9FBA7-E742-4033-A9FA-AF3F1069B93D}" presName="BalanceSpacing1" presStyleCnt="0"/>
      <dgm:spPr/>
    </dgm:pt>
    <dgm:pt modelId="{949C169B-067F-4E83-8DE3-759805CA1A96}" type="pres">
      <dgm:prSet presAssocID="{E2034219-472D-45A3-A674-21E0AE901CFF}" presName="Accent1Text" presStyleLbl="node1" presStyleIdx="3" presStyleCnt="6" custLinFactX="-100000" custLinFactNeighborX="-114543"/>
      <dgm:spPr/>
      <dgm:t>
        <a:bodyPr/>
        <a:lstStyle/>
        <a:p>
          <a:endParaRPr lang="hr-HR"/>
        </a:p>
      </dgm:t>
    </dgm:pt>
    <dgm:pt modelId="{9EBCF1B4-3844-4072-BEF2-6EDF07E8C375}" type="pres">
      <dgm:prSet presAssocID="{E2034219-472D-45A3-A674-21E0AE901CFF}" presName="spaceBetweenRectangles" presStyleCnt="0"/>
      <dgm:spPr/>
    </dgm:pt>
    <dgm:pt modelId="{F339C998-CCC2-4F11-A0E4-EC5D24EC2D6D}" type="pres">
      <dgm:prSet presAssocID="{561C6B57-4E74-4755-87CD-0B71B7D09456}" presName="composite" presStyleCnt="0"/>
      <dgm:spPr/>
    </dgm:pt>
    <dgm:pt modelId="{637050DE-A3B3-4A48-8BF7-FCE3B717B52B}" type="pres">
      <dgm:prSet presAssocID="{561C6B57-4E74-4755-87CD-0B71B7D09456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hr-HR"/>
        </a:p>
      </dgm:t>
    </dgm:pt>
    <dgm:pt modelId="{836FDC93-5218-4E6E-8561-F53411BA135F}" type="pres">
      <dgm:prSet presAssocID="{561C6B57-4E74-4755-87CD-0B71B7D09456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hr-HR"/>
        </a:p>
      </dgm:t>
    </dgm:pt>
    <dgm:pt modelId="{E2F6DDF8-BB0A-4721-9631-7AB5432091F8}" type="pres">
      <dgm:prSet presAssocID="{561C6B57-4E74-4755-87CD-0B71B7D09456}" presName="BalanceSpacing" presStyleCnt="0"/>
      <dgm:spPr/>
    </dgm:pt>
    <dgm:pt modelId="{B607E7EF-7269-400C-904C-E072A5487CF8}" type="pres">
      <dgm:prSet presAssocID="{561C6B57-4E74-4755-87CD-0B71B7D09456}" presName="BalanceSpacing1" presStyleCnt="0"/>
      <dgm:spPr/>
    </dgm:pt>
    <dgm:pt modelId="{9A230843-127F-469B-BA75-CA98D33F5456}" type="pres">
      <dgm:prSet presAssocID="{9EF9BB27-1A39-424D-958B-9E2AB8B68968}" presName="Accent1Text" presStyleLbl="node1" presStyleIdx="5" presStyleCnt="6"/>
      <dgm:spPr/>
      <dgm:t>
        <a:bodyPr/>
        <a:lstStyle/>
        <a:p>
          <a:endParaRPr lang="hr-HR"/>
        </a:p>
      </dgm:t>
    </dgm:pt>
  </dgm:ptLst>
  <dgm:cxnLst>
    <dgm:cxn modelId="{3989CC10-D20C-4167-8123-1A3F516C3908}" type="presOf" srcId="{E2034219-472D-45A3-A674-21E0AE901CFF}" destId="{949C169B-067F-4E83-8DE3-759805CA1A96}" srcOrd="0" destOrd="0" presId="urn:microsoft.com/office/officeart/2008/layout/AlternatingHexagons"/>
    <dgm:cxn modelId="{B2A9E937-DC78-46CB-8711-8D16453E07BB}" srcId="{9BA0DB02-DAB6-402F-8DF5-9900232FC1B0}" destId="{7FB9FBA7-E742-4033-A9FA-AF3F1069B93D}" srcOrd="1" destOrd="0" parTransId="{265F4EA7-AFDF-4018-A8BE-A7EF8E2149F4}" sibTransId="{E2034219-472D-45A3-A674-21E0AE901CFF}"/>
    <dgm:cxn modelId="{58503E27-6C3F-4227-8398-663706EBB1DB}" type="presOf" srcId="{9EF9BB27-1A39-424D-958B-9E2AB8B68968}" destId="{9A230843-127F-469B-BA75-CA98D33F5456}" srcOrd="0" destOrd="0" presId="urn:microsoft.com/office/officeart/2008/layout/AlternatingHexagons"/>
    <dgm:cxn modelId="{9900C724-1B97-4FA3-8144-4FDE11E1E1EE}" type="presOf" srcId="{7FB9FBA7-E742-4033-A9FA-AF3F1069B93D}" destId="{CCCAFCAA-809B-4A92-86E2-4D042F2E5BE2}" srcOrd="0" destOrd="0" presId="urn:microsoft.com/office/officeart/2008/layout/AlternatingHexagons"/>
    <dgm:cxn modelId="{E5F5AF5B-8208-4BBF-91A0-745B34A74545}" type="presOf" srcId="{561C6B57-4E74-4755-87CD-0B71B7D09456}" destId="{637050DE-A3B3-4A48-8BF7-FCE3B717B52B}" srcOrd="0" destOrd="0" presId="urn:microsoft.com/office/officeart/2008/layout/AlternatingHexagons"/>
    <dgm:cxn modelId="{79A7F341-E5CB-4159-A64D-ED54CD680E65}" type="presOf" srcId="{9BA0DB02-DAB6-402F-8DF5-9900232FC1B0}" destId="{C8FD7D79-04AB-449E-834B-17175F21503A}" srcOrd="0" destOrd="0" presId="urn:microsoft.com/office/officeart/2008/layout/AlternatingHexagons"/>
    <dgm:cxn modelId="{E04D1B8D-B1CE-4FE5-8FFC-E55AE991BCBC}" srcId="{9BA0DB02-DAB6-402F-8DF5-9900232FC1B0}" destId="{3CD204C2-497E-4861-B93B-3C2CB0D41573}" srcOrd="0" destOrd="0" parTransId="{01BA7909-2A07-47FC-AB6B-D8C790487C7C}" sibTransId="{8B23A826-EA61-49E6-B030-E86A3BD05AAA}"/>
    <dgm:cxn modelId="{B4DCE8E7-D958-43DD-AEF0-C7C98422F708}" type="presOf" srcId="{3CD204C2-497E-4861-B93B-3C2CB0D41573}" destId="{0ADBD4A5-1518-4673-AE07-B128D1F6DFC0}" srcOrd="0" destOrd="0" presId="urn:microsoft.com/office/officeart/2008/layout/AlternatingHexagons"/>
    <dgm:cxn modelId="{3B94A7C8-C013-4A69-A4CA-BC43652C1CB0}" type="presOf" srcId="{8B23A826-EA61-49E6-B030-E86A3BD05AAA}" destId="{43E6D711-075C-489B-9E72-30DA17976CC8}" srcOrd="0" destOrd="0" presId="urn:microsoft.com/office/officeart/2008/layout/AlternatingHexagons"/>
    <dgm:cxn modelId="{54AAE3B3-8D4F-45F2-9712-153FACEE5BEE}" srcId="{9BA0DB02-DAB6-402F-8DF5-9900232FC1B0}" destId="{561C6B57-4E74-4755-87CD-0B71B7D09456}" srcOrd="2" destOrd="0" parTransId="{0D324657-1D2E-4601-8DA2-F019F63DAB8E}" sibTransId="{9EF9BB27-1A39-424D-958B-9E2AB8B68968}"/>
    <dgm:cxn modelId="{10490703-7AE9-4C93-9FBF-15400F509EE7}" type="presParOf" srcId="{C8FD7D79-04AB-449E-834B-17175F21503A}" destId="{DDAC2B44-51E2-4C14-893D-A1C1FF1D3759}" srcOrd="0" destOrd="0" presId="urn:microsoft.com/office/officeart/2008/layout/AlternatingHexagons"/>
    <dgm:cxn modelId="{033E38AB-60FA-4524-AE39-DB4D6EC077F2}" type="presParOf" srcId="{DDAC2B44-51E2-4C14-893D-A1C1FF1D3759}" destId="{0ADBD4A5-1518-4673-AE07-B128D1F6DFC0}" srcOrd="0" destOrd="0" presId="urn:microsoft.com/office/officeart/2008/layout/AlternatingHexagons"/>
    <dgm:cxn modelId="{50C0BE3E-2B30-4C5F-9AEC-A0FEB0E47D64}" type="presParOf" srcId="{DDAC2B44-51E2-4C14-893D-A1C1FF1D3759}" destId="{6E9F5025-87EA-4876-8279-6488FE3372F9}" srcOrd="1" destOrd="0" presId="urn:microsoft.com/office/officeart/2008/layout/AlternatingHexagons"/>
    <dgm:cxn modelId="{7ECFE584-2CA9-48F4-BD48-A1D89D10FB42}" type="presParOf" srcId="{DDAC2B44-51E2-4C14-893D-A1C1FF1D3759}" destId="{8148312E-962C-4813-96F2-46735D99111B}" srcOrd="2" destOrd="0" presId="urn:microsoft.com/office/officeart/2008/layout/AlternatingHexagons"/>
    <dgm:cxn modelId="{A65D9E5B-B48A-4762-9354-0EDE715BDFD0}" type="presParOf" srcId="{DDAC2B44-51E2-4C14-893D-A1C1FF1D3759}" destId="{FE0E8AE5-FD53-4C1D-9E61-F732F3D03F75}" srcOrd="3" destOrd="0" presId="urn:microsoft.com/office/officeart/2008/layout/AlternatingHexagons"/>
    <dgm:cxn modelId="{7060468B-D309-4447-BA58-3FF533066FCB}" type="presParOf" srcId="{DDAC2B44-51E2-4C14-893D-A1C1FF1D3759}" destId="{43E6D711-075C-489B-9E72-30DA17976CC8}" srcOrd="4" destOrd="0" presId="urn:microsoft.com/office/officeart/2008/layout/AlternatingHexagons"/>
    <dgm:cxn modelId="{3DFA4936-78D6-4309-81AB-F40BB5C9252B}" type="presParOf" srcId="{C8FD7D79-04AB-449E-834B-17175F21503A}" destId="{E7807952-68DF-42BF-B829-6F9296175FB8}" srcOrd="1" destOrd="0" presId="urn:microsoft.com/office/officeart/2008/layout/AlternatingHexagons"/>
    <dgm:cxn modelId="{014EDCD6-8D6E-4C50-8F44-BEF9AE1488A1}" type="presParOf" srcId="{C8FD7D79-04AB-449E-834B-17175F21503A}" destId="{CE7AE8E8-57D2-4F56-828F-E531C35BEDBE}" srcOrd="2" destOrd="0" presId="urn:microsoft.com/office/officeart/2008/layout/AlternatingHexagons"/>
    <dgm:cxn modelId="{C0A6EF93-A75F-4115-8ADB-6A1CA03C3C44}" type="presParOf" srcId="{CE7AE8E8-57D2-4F56-828F-E531C35BEDBE}" destId="{CCCAFCAA-809B-4A92-86E2-4D042F2E5BE2}" srcOrd="0" destOrd="0" presId="urn:microsoft.com/office/officeart/2008/layout/AlternatingHexagons"/>
    <dgm:cxn modelId="{591C43FE-AE61-444A-849F-57C5603AB21F}" type="presParOf" srcId="{CE7AE8E8-57D2-4F56-828F-E531C35BEDBE}" destId="{3998E361-DB9E-4A41-A40E-005502EC9414}" srcOrd="1" destOrd="0" presId="urn:microsoft.com/office/officeart/2008/layout/AlternatingHexagons"/>
    <dgm:cxn modelId="{287D0198-0F64-4CB6-8C0F-ADD09EE87673}" type="presParOf" srcId="{CE7AE8E8-57D2-4F56-828F-E531C35BEDBE}" destId="{850B311E-F47F-41F5-927C-62561C21275F}" srcOrd="2" destOrd="0" presId="urn:microsoft.com/office/officeart/2008/layout/AlternatingHexagons"/>
    <dgm:cxn modelId="{53A93E29-78BD-420D-9093-706C6A1E71D1}" type="presParOf" srcId="{CE7AE8E8-57D2-4F56-828F-E531C35BEDBE}" destId="{BFF81C23-8FA8-40B6-B257-E6638191D910}" srcOrd="3" destOrd="0" presId="urn:microsoft.com/office/officeart/2008/layout/AlternatingHexagons"/>
    <dgm:cxn modelId="{DA296504-EF25-4F16-96A9-D4985D4EE050}" type="presParOf" srcId="{CE7AE8E8-57D2-4F56-828F-E531C35BEDBE}" destId="{949C169B-067F-4E83-8DE3-759805CA1A96}" srcOrd="4" destOrd="0" presId="urn:microsoft.com/office/officeart/2008/layout/AlternatingHexagons"/>
    <dgm:cxn modelId="{CD1A8A60-923C-4307-99CF-BBE450E04674}" type="presParOf" srcId="{C8FD7D79-04AB-449E-834B-17175F21503A}" destId="{9EBCF1B4-3844-4072-BEF2-6EDF07E8C375}" srcOrd="3" destOrd="0" presId="urn:microsoft.com/office/officeart/2008/layout/AlternatingHexagons"/>
    <dgm:cxn modelId="{91D5F5C1-E41D-402A-B4F9-958E7B42043F}" type="presParOf" srcId="{C8FD7D79-04AB-449E-834B-17175F21503A}" destId="{F339C998-CCC2-4F11-A0E4-EC5D24EC2D6D}" srcOrd="4" destOrd="0" presId="urn:microsoft.com/office/officeart/2008/layout/AlternatingHexagons"/>
    <dgm:cxn modelId="{DC8985D0-9F5A-4FA3-9476-232248D2C7D1}" type="presParOf" srcId="{F339C998-CCC2-4F11-A0E4-EC5D24EC2D6D}" destId="{637050DE-A3B3-4A48-8BF7-FCE3B717B52B}" srcOrd="0" destOrd="0" presId="urn:microsoft.com/office/officeart/2008/layout/AlternatingHexagons"/>
    <dgm:cxn modelId="{E323F31C-E54C-4651-9B7F-E7CC62B5C845}" type="presParOf" srcId="{F339C998-CCC2-4F11-A0E4-EC5D24EC2D6D}" destId="{836FDC93-5218-4E6E-8561-F53411BA135F}" srcOrd="1" destOrd="0" presId="urn:microsoft.com/office/officeart/2008/layout/AlternatingHexagons"/>
    <dgm:cxn modelId="{B55EACFE-9477-4BF2-BDCE-1497BAB175C7}" type="presParOf" srcId="{F339C998-CCC2-4F11-A0E4-EC5D24EC2D6D}" destId="{E2F6DDF8-BB0A-4721-9631-7AB5432091F8}" srcOrd="2" destOrd="0" presId="urn:microsoft.com/office/officeart/2008/layout/AlternatingHexagons"/>
    <dgm:cxn modelId="{0C1525B5-475B-4D69-9115-8101D9C7C273}" type="presParOf" srcId="{F339C998-CCC2-4F11-A0E4-EC5D24EC2D6D}" destId="{B607E7EF-7269-400C-904C-E072A5487CF8}" srcOrd="3" destOrd="0" presId="urn:microsoft.com/office/officeart/2008/layout/AlternatingHexagons"/>
    <dgm:cxn modelId="{C5BF10CC-688E-488B-8BA8-E33F3A3B2EC6}" type="presParOf" srcId="{F339C998-CCC2-4F11-A0E4-EC5D24EC2D6D}" destId="{9A230843-127F-469B-BA75-CA98D33F5456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BA0DB02-DAB6-402F-8DF5-9900232FC1B0}" type="doc">
      <dgm:prSet loTypeId="urn:microsoft.com/office/officeart/2008/layout/AlternatingHexagons" loCatId="list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hr-HR"/>
        </a:p>
      </dgm:t>
    </dgm:pt>
    <dgm:pt modelId="{3CD204C2-497E-4861-B93B-3C2CB0D41573}">
      <dgm:prSet phldrT="[Text]"/>
      <dgm:spPr/>
      <dgm:t>
        <a:bodyPr/>
        <a:lstStyle/>
        <a:p>
          <a:r>
            <a:rPr lang="hr-HR" dirty="0" smtClean="0"/>
            <a:t>SASS</a:t>
          </a:r>
          <a:endParaRPr lang="hr-HR" dirty="0"/>
        </a:p>
      </dgm:t>
    </dgm:pt>
    <dgm:pt modelId="{01BA7909-2A07-47FC-AB6B-D8C790487C7C}" type="parTrans" cxnId="{E04D1B8D-B1CE-4FE5-8FFC-E55AE991BCBC}">
      <dgm:prSet/>
      <dgm:spPr/>
      <dgm:t>
        <a:bodyPr/>
        <a:lstStyle/>
        <a:p>
          <a:endParaRPr lang="hr-HR"/>
        </a:p>
      </dgm:t>
    </dgm:pt>
    <dgm:pt modelId="{8B23A826-EA61-49E6-B030-E86A3BD05AAA}" type="sibTrans" cxnId="{E04D1B8D-B1CE-4FE5-8FFC-E55AE991BCBC}">
      <dgm:prSet/>
      <dgm:spPr/>
      <dgm:t>
        <a:bodyPr/>
        <a:lstStyle/>
        <a:p>
          <a:r>
            <a:rPr lang="hr-HR" smtClean="0"/>
            <a:t>WebPack &amp; Bubble</a:t>
          </a:r>
          <a:endParaRPr lang="hr-HR" dirty="0"/>
        </a:p>
      </dgm:t>
    </dgm:pt>
    <dgm:pt modelId="{7FB9FBA7-E742-4033-A9FA-AF3F1069B93D}">
      <dgm:prSet phldrT="[Text]"/>
      <dgm:spPr/>
      <dgm:t>
        <a:bodyPr/>
        <a:lstStyle/>
        <a:p>
          <a:r>
            <a:rPr lang="hr-HR" dirty="0" smtClean="0"/>
            <a:t>Web client</a:t>
          </a:r>
          <a:endParaRPr lang="hr-HR" dirty="0"/>
        </a:p>
      </dgm:t>
    </dgm:pt>
    <dgm:pt modelId="{265F4EA7-AFDF-4018-A8BE-A7EF8E2149F4}" type="parTrans" cxnId="{B2A9E937-DC78-46CB-8711-8D16453E07BB}">
      <dgm:prSet/>
      <dgm:spPr/>
      <dgm:t>
        <a:bodyPr/>
        <a:lstStyle/>
        <a:p>
          <a:endParaRPr lang="hr-HR"/>
        </a:p>
      </dgm:t>
    </dgm:pt>
    <dgm:pt modelId="{E2034219-472D-45A3-A674-21E0AE901CFF}" type="sibTrans" cxnId="{B2A9E937-DC78-46CB-8711-8D16453E07BB}">
      <dgm:prSet/>
      <dgm:spPr/>
      <dgm:t>
        <a:bodyPr/>
        <a:lstStyle/>
        <a:p>
          <a:r>
            <a:rPr lang="hr-HR" dirty="0" smtClean="0"/>
            <a:t>Angular JS</a:t>
          </a:r>
          <a:endParaRPr lang="hr-HR" dirty="0"/>
        </a:p>
      </dgm:t>
    </dgm:pt>
    <dgm:pt modelId="{561C6B57-4E74-4755-87CD-0B71B7D09456}">
      <dgm:prSet phldrT="[Text]"/>
      <dgm:spPr/>
      <dgm:t>
        <a:bodyPr/>
        <a:lstStyle/>
        <a:p>
          <a:r>
            <a:rPr lang="hr-HR" dirty="0" smtClean="0"/>
            <a:t>Leaflet API</a:t>
          </a:r>
          <a:endParaRPr lang="hr-HR" dirty="0"/>
        </a:p>
      </dgm:t>
    </dgm:pt>
    <dgm:pt modelId="{0D324657-1D2E-4601-8DA2-F019F63DAB8E}" type="parTrans" cxnId="{54AAE3B3-8D4F-45F2-9712-153FACEE5BEE}">
      <dgm:prSet/>
      <dgm:spPr/>
      <dgm:t>
        <a:bodyPr/>
        <a:lstStyle/>
        <a:p>
          <a:endParaRPr lang="hr-HR"/>
        </a:p>
      </dgm:t>
    </dgm:pt>
    <dgm:pt modelId="{9EF9BB27-1A39-424D-958B-9E2AB8B68968}" type="sibTrans" cxnId="{54AAE3B3-8D4F-45F2-9712-153FACEE5BEE}">
      <dgm:prSet/>
      <dgm:spPr/>
      <dgm:t>
        <a:bodyPr/>
        <a:lstStyle/>
        <a:p>
          <a:r>
            <a:rPr lang="hr-HR" smtClean="0"/>
            <a:t>Gulp</a:t>
          </a:r>
          <a:endParaRPr lang="hr-HR" dirty="0"/>
        </a:p>
      </dgm:t>
    </dgm:pt>
    <dgm:pt modelId="{C8FD7D79-04AB-449E-834B-17175F21503A}" type="pres">
      <dgm:prSet presAssocID="{9BA0DB02-DAB6-402F-8DF5-9900232FC1B0}" presName="Name0" presStyleCnt="0">
        <dgm:presLayoutVars>
          <dgm:chMax/>
          <dgm:chPref/>
          <dgm:dir/>
          <dgm:animLvl val="lvl"/>
        </dgm:presLayoutVars>
      </dgm:prSet>
      <dgm:spPr/>
    </dgm:pt>
    <dgm:pt modelId="{DDAC2B44-51E2-4C14-893D-A1C1FF1D3759}" type="pres">
      <dgm:prSet presAssocID="{3CD204C2-497E-4861-B93B-3C2CB0D41573}" presName="composite" presStyleCnt="0"/>
      <dgm:spPr/>
    </dgm:pt>
    <dgm:pt modelId="{0ADBD4A5-1518-4673-AE07-B128D1F6DFC0}" type="pres">
      <dgm:prSet presAssocID="{3CD204C2-497E-4861-B93B-3C2CB0D41573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hr-HR"/>
        </a:p>
      </dgm:t>
    </dgm:pt>
    <dgm:pt modelId="{6E9F5025-87EA-4876-8279-6488FE3372F9}" type="pres">
      <dgm:prSet presAssocID="{3CD204C2-497E-4861-B93B-3C2CB0D41573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hr-HR"/>
        </a:p>
      </dgm:t>
    </dgm:pt>
    <dgm:pt modelId="{8148312E-962C-4813-96F2-46735D99111B}" type="pres">
      <dgm:prSet presAssocID="{3CD204C2-497E-4861-B93B-3C2CB0D41573}" presName="BalanceSpacing" presStyleCnt="0"/>
      <dgm:spPr/>
    </dgm:pt>
    <dgm:pt modelId="{FE0E8AE5-FD53-4C1D-9E61-F732F3D03F75}" type="pres">
      <dgm:prSet presAssocID="{3CD204C2-497E-4861-B93B-3C2CB0D41573}" presName="BalanceSpacing1" presStyleCnt="0"/>
      <dgm:spPr/>
    </dgm:pt>
    <dgm:pt modelId="{43E6D711-075C-489B-9E72-30DA17976CC8}" type="pres">
      <dgm:prSet presAssocID="{8B23A826-EA61-49E6-B030-E86A3BD05AAA}" presName="Accent1Text" presStyleLbl="node1" presStyleIdx="1" presStyleCnt="6"/>
      <dgm:spPr/>
      <dgm:t>
        <a:bodyPr/>
        <a:lstStyle/>
        <a:p>
          <a:endParaRPr lang="hr-HR"/>
        </a:p>
      </dgm:t>
    </dgm:pt>
    <dgm:pt modelId="{E7807952-68DF-42BF-B829-6F9296175FB8}" type="pres">
      <dgm:prSet presAssocID="{8B23A826-EA61-49E6-B030-E86A3BD05AAA}" presName="spaceBetweenRectangles" presStyleCnt="0"/>
      <dgm:spPr/>
    </dgm:pt>
    <dgm:pt modelId="{CE7AE8E8-57D2-4F56-828F-E531C35BEDBE}" type="pres">
      <dgm:prSet presAssocID="{7FB9FBA7-E742-4033-A9FA-AF3F1069B93D}" presName="composite" presStyleCnt="0"/>
      <dgm:spPr/>
    </dgm:pt>
    <dgm:pt modelId="{CCCAFCAA-809B-4A92-86E2-4D042F2E5BE2}" type="pres">
      <dgm:prSet presAssocID="{7FB9FBA7-E742-4033-A9FA-AF3F1069B93D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</dgm:pt>
    <dgm:pt modelId="{3998E361-DB9E-4A41-A40E-005502EC9414}" type="pres">
      <dgm:prSet presAssocID="{7FB9FBA7-E742-4033-A9FA-AF3F1069B93D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hr-HR"/>
        </a:p>
      </dgm:t>
    </dgm:pt>
    <dgm:pt modelId="{850B311E-F47F-41F5-927C-62561C21275F}" type="pres">
      <dgm:prSet presAssocID="{7FB9FBA7-E742-4033-A9FA-AF3F1069B93D}" presName="BalanceSpacing" presStyleCnt="0"/>
      <dgm:spPr/>
    </dgm:pt>
    <dgm:pt modelId="{BFF81C23-8FA8-40B6-B257-E6638191D910}" type="pres">
      <dgm:prSet presAssocID="{7FB9FBA7-E742-4033-A9FA-AF3F1069B93D}" presName="BalanceSpacing1" presStyleCnt="0"/>
      <dgm:spPr/>
    </dgm:pt>
    <dgm:pt modelId="{949C169B-067F-4E83-8DE3-759805CA1A96}" type="pres">
      <dgm:prSet presAssocID="{E2034219-472D-45A3-A674-21E0AE901CFF}" presName="Accent1Text" presStyleLbl="node1" presStyleIdx="3" presStyleCnt="6"/>
      <dgm:spPr/>
      <dgm:t>
        <a:bodyPr/>
        <a:lstStyle/>
        <a:p>
          <a:endParaRPr lang="hr-HR"/>
        </a:p>
      </dgm:t>
    </dgm:pt>
    <dgm:pt modelId="{9EBCF1B4-3844-4072-BEF2-6EDF07E8C375}" type="pres">
      <dgm:prSet presAssocID="{E2034219-472D-45A3-A674-21E0AE901CFF}" presName="spaceBetweenRectangles" presStyleCnt="0"/>
      <dgm:spPr/>
    </dgm:pt>
    <dgm:pt modelId="{F339C998-CCC2-4F11-A0E4-EC5D24EC2D6D}" type="pres">
      <dgm:prSet presAssocID="{561C6B57-4E74-4755-87CD-0B71B7D09456}" presName="composite" presStyleCnt="0"/>
      <dgm:spPr/>
    </dgm:pt>
    <dgm:pt modelId="{637050DE-A3B3-4A48-8BF7-FCE3B717B52B}" type="pres">
      <dgm:prSet presAssocID="{561C6B57-4E74-4755-87CD-0B71B7D09456}" presName="Parent1" presStyleLbl="node1" presStyleIdx="4" presStyleCnt="6" custLinFactX="-6767" custLinFactNeighborX="-100000" custLinFactNeighborY="-2279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hr-HR"/>
        </a:p>
      </dgm:t>
    </dgm:pt>
    <dgm:pt modelId="{836FDC93-5218-4E6E-8561-F53411BA135F}" type="pres">
      <dgm:prSet presAssocID="{561C6B57-4E74-4755-87CD-0B71B7D09456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hr-HR"/>
        </a:p>
      </dgm:t>
    </dgm:pt>
    <dgm:pt modelId="{E2F6DDF8-BB0A-4721-9631-7AB5432091F8}" type="pres">
      <dgm:prSet presAssocID="{561C6B57-4E74-4755-87CD-0B71B7D09456}" presName="BalanceSpacing" presStyleCnt="0"/>
      <dgm:spPr/>
    </dgm:pt>
    <dgm:pt modelId="{B607E7EF-7269-400C-904C-E072A5487CF8}" type="pres">
      <dgm:prSet presAssocID="{561C6B57-4E74-4755-87CD-0B71B7D09456}" presName="BalanceSpacing1" presStyleCnt="0"/>
      <dgm:spPr/>
    </dgm:pt>
    <dgm:pt modelId="{9A230843-127F-469B-BA75-CA98D33F5456}" type="pres">
      <dgm:prSet presAssocID="{9EF9BB27-1A39-424D-958B-9E2AB8B68968}" presName="Accent1Text" presStyleLbl="node1" presStyleIdx="5" presStyleCnt="6" custLinFactX="8241" custLinFactNeighborX="100000" custLinFactNeighborY="-2245"/>
      <dgm:spPr/>
      <dgm:t>
        <a:bodyPr/>
        <a:lstStyle/>
        <a:p>
          <a:endParaRPr lang="hr-HR"/>
        </a:p>
      </dgm:t>
    </dgm:pt>
  </dgm:ptLst>
  <dgm:cxnLst>
    <dgm:cxn modelId="{DE8660E4-85B9-4865-8310-11602893EA3E}" type="presOf" srcId="{561C6B57-4E74-4755-87CD-0B71B7D09456}" destId="{637050DE-A3B3-4A48-8BF7-FCE3B717B52B}" srcOrd="0" destOrd="0" presId="urn:microsoft.com/office/officeart/2008/layout/AlternatingHexagons"/>
    <dgm:cxn modelId="{B2A9E937-DC78-46CB-8711-8D16453E07BB}" srcId="{9BA0DB02-DAB6-402F-8DF5-9900232FC1B0}" destId="{7FB9FBA7-E742-4033-A9FA-AF3F1069B93D}" srcOrd="1" destOrd="0" parTransId="{265F4EA7-AFDF-4018-A8BE-A7EF8E2149F4}" sibTransId="{E2034219-472D-45A3-A674-21E0AE901CFF}"/>
    <dgm:cxn modelId="{757CC46A-4066-46FC-A5EC-A0F19D2DB126}" type="presOf" srcId="{E2034219-472D-45A3-A674-21E0AE901CFF}" destId="{949C169B-067F-4E83-8DE3-759805CA1A96}" srcOrd="0" destOrd="0" presId="urn:microsoft.com/office/officeart/2008/layout/AlternatingHexagons"/>
    <dgm:cxn modelId="{10654836-8E66-46CE-A3D6-39ED9D50E14C}" type="presOf" srcId="{7FB9FBA7-E742-4033-A9FA-AF3F1069B93D}" destId="{CCCAFCAA-809B-4A92-86E2-4D042F2E5BE2}" srcOrd="0" destOrd="0" presId="urn:microsoft.com/office/officeart/2008/layout/AlternatingHexagons"/>
    <dgm:cxn modelId="{4EECB714-8C23-4B2D-AF57-8D3931E36159}" type="presOf" srcId="{9EF9BB27-1A39-424D-958B-9E2AB8B68968}" destId="{9A230843-127F-469B-BA75-CA98D33F5456}" srcOrd="0" destOrd="0" presId="urn:microsoft.com/office/officeart/2008/layout/AlternatingHexagons"/>
    <dgm:cxn modelId="{226C5FB0-3ECD-4EE1-A5FA-8750B7E79DBB}" type="presOf" srcId="{9BA0DB02-DAB6-402F-8DF5-9900232FC1B0}" destId="{C8FD7D79-04AB-449E-834B-17175F21503A}" srcOrd="0" destOrd="0" presId="urn:microsoft.com/office/officeart/2008/layout/AlternatingHexagons"/>
    <dgm:cxn modelId="{E04D1B8D-B1CE-4FE5-8FFC-E55AE991BCBC}" srcId="{9BA0DB02-DAB6-402F-8DF5-9900232FC1B0}" destId="{3CD204C2-497E-4861-B93B-3C2CB0D41573}" srcOrd="0" destOrd="0" parTransId="{01BA7909-2A07-47FC-AB6B-D8C790487C7C}" sibTransId="{8B23A826-EA61-49E6-B030-E86A3BD05AAA}"/>
    <dgm:cxn modelId="{AC642E68-8FC2-413D-B1BB-4A3BD4A776D9}" type="presOf" srcId="{8B23A826-EA61-49E6-B030-E86A3BD05AAA}" destId="{43E6D711-075C-489B-9E72-30DA17976CC8}" srcOrd="0" destOrd="0" presId="urn:microsoft.com/office/officeart/2008/layout/AlternatingHexagons"/>
    <dgm:cxn modelId="{3186CDD3-90F8-41A7-A361-D8ED22E3619D}" type="presOf" srcId="{3CD204C2-497E-4861-B93B-3C2CB0D41573}" destId="{0ADBD4A5-1518-4673-AE07-B128D1F6DFC0}" srcOrd="0" destOrd="0" presId="urn:microsoft.com/office/officeart/2008/layout/AlternatingHexagons"/>
    <dgm:cxn modelId="{54AAE3B3-8D4F-45F2-9712-153FACEE5BEE}" srcId="{9BA0DB02-DAB6-402F-8DF5-9900232FC1B0}" destId="{561C6B57-4E74-4755-87CD-0B71B7D09456}" srcOrd="2" destOrd="0" parTransId="{0D324657-1D2E-4601-8DA2-F019F63DAB8E}" sibTransId="{9EF9BB27-1A39-424D-958B-9E2AB8B68968}"/>
    <dgm:cxn modelId="{9A2972E6-71D7-4C82-ABA1-F23906580AB7}" type="presParOf" srcId="{C8FD7D79-04AB-449E-834B-17175F21503A}" destId="{DDAC2B44-51E2-4C14-893D-A1C1FF1D3759}" srcOrd="0" destOrd="0" presId="urn:microsoft.com/office/officeart/2008/layout/AlternatingHexagons"/>
    <dgm:cxn modelId="{E86F289E-07FB-40BC-AD4E-69E767EF88A3}" type="presParOf" srcId="{DDAC2B44-51E2-4C14-893D-A1C1FF1D3759}" destId="{0ADBD4A5-1518-4673-AE07-B128D1F6DFC0}" srcOrd="0" destOrd="0" presId="urn:microsoft.com/office/officeart/2008/layout/AlternatingHexagons"/>
    <dgm:cxn modelId="{A2ABC3D2-7AAA-4417-A7B6-18CF57BB9CB1}" type="presParOf" srcId="{DDAC2B44-51E2-4C14-893D-A1C1FF1D3759}" destId="{6E9F5025-87EA-4876-8279-6488FE3372F9}" srcOrd="1" destOrd="0" presId="urn:microsoft.com/office/officeart/2008/layout/AlternatingHexagons"/>
    <dgm:cxn modelId="{9987E4EB-CAE7-4579-98A1-0B796E43F76A}" type="presParOf" srcId="{DDAC2B44-51E2-4C14-893D-A1C1FF1D3759}" destId="{8148312E-962C-4813-96F2-46735D99111B}" srcOrd="2" destOrd="0" presId="urn:microsoft.com/office/officeart/2008/layout/AlternatingHexagons"/>
    <dgm:cxn modelId="{C41B7370-4C56-4713-A832-A5FA24F08A48}" type="presParOf" srcId="{DDAC2B44-51E2-4C14-893D-A1C1FF1D3759}" destId="{FE0E8AE5-FD53-4C1D-9E61-F732F3D03F75}" srcOrd="3" destOrd="0" presId="urn:microsoft.com/office/officeart/2008/layout/AlternatingHexagons"/>
    <dgm:cxn modelId="{C26FBE20-7475-498C-9233-214D218FE7B6}" type="presParOf" srcId="{DDAC2B44-51E2-4C14-893D-A1C1FF1D3759}" destId="{43E6D711-075C-489B-9E72-30DA17976CC8}" srcOrd="4" destOrd="0" presId="urn:microsoft.com/office/officeart/2008/layout/AlternatingHexagons"/>
    <dgm:cxn modelId="{6454C8B1-D82D-4033-AFA4-29841571A883}" type="presParOf" srcId="{C8FD7D79-04AB-449E-834B-17175F21503A}" destId="{E7807952-68DF-42BF-B829-6F9296175FB8}" srcOrd="1" destOrd="0" presId="urn:microsoft.com/office/officeart/2008/layout/AlternatingHexagons"/>
    <dgm:cxn modelId="{95D59240-4502-4ADB-B897-701490899863}" type="presParOf" srcId="{C8FD7D79-04AB-449E-834B-17175F21503A}" destId="{CE7AE8E8-57D2-4F56-828F-E531C35BEDBE}" srcOrd="2" destOrd="0" presId="urn:microsoft.com/office/officeart/2008/layout/AlternatingHexagons"/>
    <dgm:cxn modelId="{55A18D21-00C9-48FB-855A-B4F3A1D64525}" type="presParOf" srcId="{CE7AE8E8-57D2-4F56-828F-E531C35BEDBE}" destId="{CCCAFCAA-809B-4A92-86E2-4D042F2E5BE2}" srcOrd="0" destOrd="0" presId="urn:microsoft.com/office/officeart/2008/layout/AlternatingHexagons"/>
    <dgm:cxn modelId="{363BD7D8-4F02-4C4F-B529-A86041A5CC02}" type="presParOf" srcId="{CE7AE8E8-57D2-4F56-828F-E531C35BEDBE}" destId="{3998E361-DB9E-4A41-A40E-005502EC9414}" srcOrd="1" destOrd="0" presId="urn:microsoft.com/office/officeart/2008/layout/AlternatingHexagons"/>
    <dgm:cxn modelId="{9F00664E-7304-4CC1-99A3-3D30BD46E8AE}" type="presParOf" srcId="{CE7AE8E8-57D2-4F56-828F-E531C35BEDBE}" destId="{850B311E-F47F-41F5-927C-62561C21275F}" srcOrd="2" destOrd="0" presId="urn:microsoft.com/office/officeart/2008/layout/AlternatingHexagons"/>
    <dgm:cxn modelId="{60B49955-46C2-45C3-BB30-0E5AC97BCE30}" type="presParOf" srcId="{CE7AE8E8-57D2-4F56-828F-E531C35BEDBE}" destId="{BFF81C23-8FA8-40B6-B257-E6638191D910}" srcOrd="3" destOrd="0" presId="urn:microsoft.com/office/officeart/2008/layout/AlternatingHexagons"/>
    <dgm:cxn modelId="{81B49D66-1EBE-4E9B-8816-317FE73ED335}" type="presParOf" srcId="{CE7AE8E8-57D2-4F56-828F-E531C35BEDBE}" destId="{949C169B-067F-4E83-8DE3-759805CA1A96}" srcOrd="4" destOrd="0" presId="urn:microsoft.com/office/officeart/2008/layout/AlternatingHexagons"/>
    <dgm:cxn modelId="{48DAFCF0-1B99-4794-9B95-1ABEEDE9780A}" type="presParOf" srcId="{C8FD7D79-04AB-449E-834B-17175F21503A}" destId="{9EBCF1B4-3844-4072-BEF2-6EDF07E8C375}" srcOrd="3" destOrd="0" presId="urn:microsoft.com/office/officeart/2008/layout/AlternatingHexagons"/>
    <dgm:cxn modelId="{709B0915-7DF7-4BB1-B9E3-CFEDAB761F93}" type="presParOf" srcId="{C8FD7D79-04AB-449E-834B-17175F21503A}" destId="{F339C998-CCC2-4F11-A0E4-EC5D24EC2D6D}" srcOrd="4" destOrd="0" presId="urn:microsoft.com/office/officeart/2008/layout/AlternatingHexagons"/>
    <dgm:cxn modelId="{23BA1388-95C5-4360-B1E3-B94696815CF7}" type="presParOf" srcId="{F339C998-CCC2-4F11-A0E4-EC5D24EC2D6D}" destId="{637050DE-A3B3-4A48-8BF7-FCE3B717B52B}" srcOrd="0" destOrd="0" presId="urn:microsoft.com/office/officeart/2008/layout/AlternatingHexagons"/>
    <dgm:cxn modelId="{D6462F12-3E69-4A5B-B092-CF6FCA41BD09}" type="presParOf" srcId="{F339C998-CCC2-4F11-A0E4-EC5D24EC2D6D}" destId="{836FDC93-5218-4E6E-8561-F53411BA135F}" srcOrd="1" destOrd="0" presId="urn:microsoft.com/office/officeart/2008/layout/AlternatingHexagons"/>
    <dgm:cxn modelId="{2758CEE5-224A-4EAC-A612-E64B38B56FDF}" type="presParOf" srcId="{F339C998-CCC2-4F11-A0E4-EC5D24EC2D6D}" destId="{E2F6DDF8-BB0A-4721-9631-7AB5432091F8}" srcOrd="2" destOrd="0" presId="urn:microsoft.com/office/officeart/2008/layout/AlternatingHexagons"/>
    <dgm:cxn modelId="{B13EE884-1F84-4EA6-8104-8214A5E009E5}" type="presParOf" srcId="{F339C998-CCC2-4F11-A0E4-EC5D24EC2D6D}" destId="{B607E7EF-7269-400C-904C-E072A5487CF8}" srcOrd="3" destOrd="0" presId="urn:microsoft.com/office/officeart/2008/layout/AlternatingHexagons"/>
    <dgm:cxn modelId="{79733738-BE44-4718-A3E7-BF0AA2AEDDAC}" type="presParOf" srcId="{F339C998-CCC2-4F11-A0E4-EC5D24EC2D6D}" destId="{9A230843-127F-469B-BA75-CA98D33F5456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DBD4A5-1518-4673-AE07-B128D1F6DFC0}">
      <dsp:nvSpPr>
        <dsp:cNvPr id="0" name=""/>
        <dsp:cNvSpPr/>
      </dsp:nvSpPr>
      <dsp:spPr>
        <a:xfrm rot="5400000">
          <a:off x="2480849" y="54966"/>
          <a:ext cx="831132" cy="723085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r-HR" sz="900" kern="1200" dirty="0" smtClean="0"/>
            <a:t>.NET Web API</a:t>
          </a:r>
          <a:endParaRPr lang="hr-HR" sz="900" kern="1200" dirty="0"/>
        </a:p>
      </dsp:txBody>
      <dsp:txXfrm rot="-5400000">
        <a:off x="2647553" y="130461"/>
        <a:ext cx="497723" cy="572096"/>
      </dsp:txXfrm>
    </dsp:sp>
    <dsp:sp modelId="{6E9F5025-87EA-4876-8279-6488FE3372F9}">
      <dsp:nvSpPr>
        <dsp:cNvPr id="0" name=""/>
        <dsp:cNvSpPr/>
      </dsp:nvSpPr>
      <dsp:spPr>
        <a:xfrm>
          <a:off x="3279900" y="167169"/>
          <a:ext cx="927544" cy="498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E6D711-075C-489B-9E72-30DA17976CC8}">
      <dsp:nvSpPr>
        <dsp:cNvPr id="0" name=""/>
        <dsp:cNvSpPr/>
      </dsp:nvSpPr>
      <dsp:spPr>
        <a:xfrm rot="5400000">
          <a:off x="1699916" y="54966"/>
          <a:ext cx="831132" cy="723085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r-HR" sz="1900" kern="1200" dirty="0" smtClean="0"/>
            <a:t>GCM</a:t>
          </a:r>
          <a:endParaRPr lang="hr-HR" sz="1900" kern="1200" dirty="0"/>
        </a:p>
      </dsp:txBody>
      <dsp:txXfrm rot="-5400000">
        <a:off x="1866620" y="130461"/>
        <a:ext cx="497723" cy="572096"/>
      </dsp:txXfrm>
    </dsp:sp>
    <dsp:sp modelId="{CCCAFCAA-809B-4A92-86E2-4D042F2E5BE2}">
      <dsp:nvSpPr>
        <dsp:cNvPr id="0" name=""/>
        <dsp:cNvSpPr/>
      </dsp:nvSpPr>
      <dsp:spPr>
        <a:xfrm rot="5400000">
          <a:off x="2088886" y="760432"/>
          <a:ext cx="831132" cy="723085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r-HR" sz="900" kern="1200" dirty="0" smtClean="0"/>
            <a:t>Server</a:t>
          </a:r>
          <a:endParaRPr lang="hr-HR" sz="900" kern="1200" dirty="0"/>
        </a:p>
      </dsp:txBody>
      <dsp:txXfrm rot="-5400000">
        <a:off x="2255590" y="835927"/>
        <a:ext cx="497723" cy="572096"/>
      </dsp:txXfrm>
    </dsp:sp>
    <dsp:sp modelId="{3998E361-DB9E-4A41-A40E-005502EC9414}">
      <dsp:nvSpPr>
        <dsp:cNvPr id="0" name=""/>
        <dsp:cNvSpPr/>
      </dsp:nvSpPr>
      <dsp:spPr>
        <a:xfrm>
          <a:off x="1215366" y="872635"/>
          <a:ext cx="897623" cy="498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9C169B-067F-4E83-8DE3-759805CA1A96}">
      <dsp:nvSpPr>
        <dsp:cNvPr id="0" name=""/>
        <dsp:cNvSpPr/>
      </dsp:nvSpPr>
      <dsp:spPr>
        <a:xfrm rot="5400000">
          <a:off x="2869819" y="760432"/>
          <a:ext cx="831132" cy="723085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r-HR" sz="1300" kern="1200" dirty="0" smtClean="0"/>
            <a:t>nodeJS</a:t>
          </a:r>
          <a:endParaRPr lang="hr-HR" sz="1300" kern="1200" dirty="0"/>
        </a:p>
      </dsp:txBody>
      <dsp:txXfrm rot="-5400000">
        <a:off x="3036523" y="835927"/>
        <a:ext cx="497723" cy="572096"/>
      </dsp:txXfrm>
    </dsp:sp>
    <dsp:sp modelId="{637050DE-A3B3-4A48-8BF7-FCE3B717B52B}">
      <dsp:nvSpPr>
        <dsp:cNvPr id="0" name=""/>
        <dsp:cNvSpPr/>
      </dsp:nvSpPr>
      <dsp:spPr>
        <a:xfrm rot="5400000">
          <a:off x="1341071" y="760432"/>
          <a:ext cx="831132" cy="723085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r-HR" sz="900" kern="1200" dirty="0" smtClean="0"/>
            <a:t>WebRTC</a:t>
          </a:r>
          <a:endParaRPr lang="hr-HR" sz="900" kern="1200" dirty="0"/>
        </a:p>
      </dsp:txBody>
      <dsp:txXfrm rot="-5400000">
        <a:off x="1507775" y="835927"/>
        <a:ext cx="497723" cy="572096"/>
      </dsp:txXfrm>
    </dsp:sp>
    <dsp:sp modelId="{836FDC93-5218-4E6E-8561-F53411BA135F}">
      <dsp:nvSpPr>
        <dsp:cNvPr id="0" name=""/>
        <dsp:cNvSpPr/>
      </dsp:nvSpPr>
      <dsp:spPr>
        <a:xfrm>
          <a:off x="3279900" y="1578100"/>
          <a:ext cx="927544" cy="498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230843-127F-469B-BA75-CA98D33F5456}">
      <dsp:nvSpPr>
        <dsp:cNvPr id="0" name=""/>
        <dsp:cNvSpPr/>
      </dsp:nvSpPr>
      <dsp:spPr>
        <a:xfrm rot="5400000">
          <a:off x="2472649" y="1457179"/>
          <a:ext cx="831132" cy="723085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r-HR" sz="800" kern="1200" dirty="0" smtClean="0"/>
            <a:t>S3 Integration</a:t>
          </a:r>
          <a:endParaRPr lang="hr-HR" sz="800" kern="1200" dirty="0"/>
        </a:p>
      </dsp:txBody>
      <dsp:txXfrm rot="-5400000">
        <a:off x="2639353" y="1532674"/>
        <a:ext cx="497723" cy="57209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DBD4A5-1518-4673-AE07-B128D1F6DFC0}">
      <dsp:nvSpPr>
        <dsp:cNvPr id="0" name=""/>
        <dsp:cNvSpPr/>
      </dsp:nvSpPr>
      <dsp:spPr>
        <a:xfrm rot="5400000">
          <a:off x="2480849" y="54966"/>
          <a:ext cx="831132" cy="723085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r-HR" sz="1000" kern="1200" dirty="0" smtClean="0"/>
            <a:t>Android SDK</a:t>
          </a:r>
          <a:endParaRPr lang="hr-HR" sz="1000" kern="1200" dirty="0"/>
        </a:p>
      </dsp:txBody>
      <dsp:txXfrm rot="-5400000">
        <a:off x="2647553" y="130461"/>
        <a:ext cx="497723" cy="572096"/>
      </dsp:txXfrm>
    </dsp:sp>
    <dsp:sp modelId="{6E9F5025-87EA-4876-8279-6488FE3372F9}">
      <dsp:nvSpPr>
        <dsp:cNvPr id="0" name=""/>
        <dsp:cNvSpPr/>
      </dsp:nvSpPr>
      <dsp:spPr>
        <a:xfrm>
          <a:off x="3279900" y="167169"/>
          <a:ext cx="927544" cy="498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E6D711-075C-489B-9E72-30DA17976CC8}">
      <dsp:nvSpPr>
        <dsp:cNvPr id="0" name=""/>
        <dsp:cNvSpPr/>
      </dsp:nvSpPr>
      <dsp:spPr>
        <a:xfrm rot="5400000">
          <a:off x="1699916" y="54966"/>
          <a:ext cx="831132" cy="723085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r-HR" sz="1900" kern="1200" dirty="0" smtClean="0"/>
            <a:t>GCM</a:t>
          </a:r>
          <a:endParaRPr lang="hr-HR" sz="1900" kern="1200" dirty="0"/>
        </a:p>
      </dsp:txBody>
      <dsp:txXfrm rot="-5400000">
        <a:off x="1866620" y="130461"/>
        <a:ext cx="497723" cy="572096"/>
      </dsp:txXfrm>
    </dsp:sp>
    <dsp:sp modelId="{CCCAFCAA-809B-4A92-86E2-4D042F2E5BE2}">
      <dsp:nvSpPr>
        <dsp:cNvPr id="0" name=""/>
        <dsp:cNvSpPr/>
      </dsp:nvSpPr>
      <dsp:spPr>
        <a:xfrm rot="5400000">
          <a:off x="2088886" y="760432"/>
          <a:ext cx="831132" cy="723085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r-HR" sz="1000" kern="1200" dirty="0" smtClean="0"/>
            <a:t>Android client</a:t>
          </a:r>
          <a:endParaRPr lang="hr-HR" sz="1000" kern="1200" dirty="0"/>
        </a:p>
      </dsp:txBody>
      <dsp:txXfrm rot="-5400000">
        <a:off x="2255590" y="835927"/>
        <a:ext cx="497723" cy="572096"/>
      </dsp:txXfrm>
    </dsp:sp>
    <dsp:sp modelId="{3998E361-DB9E-4A41-A40E-005502EC9414}">
      <dsp:nvSpPr>
        <dsp:cNvPr id="0" name=""/>
        <dsp:cNvSpPr/>
      </dsp:nvSpPr>
      <dsp:spPr>
        <a:xfrm>
          <a:off x="1215366" y="872635"/>
          <a:ext cx="897623" cy="498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9C169B-067F-4E83-8DE3-759805CA1A96}">
      <dsp:nvSpPr>
        <dsp:cNvPr id="0" name=""/>
        <dsp:cNvSpPr/>
      </dsp:nvSpPr>
      <dsp:spPr>
        <a:xfrm rot="5400000">
          <a:off x="1318489" y="760432"/>
          <a:ext cx="831132" cy="723085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r-HR" sz="1100" kern="1200" dirty="0" smtClean="0"/>
            <a:t>WebRTC</a:t>
          </a:r>
          <a:endParaRPr lang="hr-HR" sz="1100" kern="1200" dirty="0"/>
        </a:p>
      </dsp:txBody>
      <dsp:txXfrm rot="-5400000">
        <a:off x="1485193" y="835927"/>
        <a:ext cx="497723" cy="572096"/>
      </dsp:txXfrm>
    </dsp:sp>
    <dsp:sp modelId="{637050DE-A3B3-4A48-8BF7-FCE3B717B52B}">
      <dsp:nvSpPr>
        <dsp:cNvPr id="0" name=""/>
        <dsp:cNvSpPr/>
      </dsp:nvSpPr>
      <dsp:spPr>
        <a:xfrm rot="5400000">
          <a:off x="2480849" y="1465897"/>
          <a:ext cx="831132" cy="723085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r-HR" sz="1000" kern="1200" dirty="0" smtClean="0"/>
            <a:t>Google Login</a:t>
          </a:r>
          <a:endParaRPr lang="hr-HR" sz="1000" kern="1200" dirty="0"/>
        </a:p>
      </dsp:txBody>
      <dsp:txXfrm rot="-5400000">
        <a:off x="2647553" y="1541392"/>
        <a:ext cx="497723" cy="572096"/>
      </dsp:txXfrm>
    </dsp:sp>
    <dsp:sp modelId="{836FDC93-5218-4E6E-8561-F53411BA135F}">
      <dsp:nvSpPr>
        <dsp:cNvPr id="0" name=""/>
        <dsp:cNvSpPr/>
      </dsp:nvSpPr>
      <dsp:spPr>
        <a:xfrm>
          <a:off x="3279900" y="1578100"/>
          <a:ext cx="927544" cy="498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230843-127F-469B-BA75-CA98D33F5456}">
      <dsp:nvSpPr>
        <dsp:cNvPr id="0" name=""/>
        <dsp:cNvSpPr/>
      </dsp:nvSpPr>
      <dsp:spPr>
        <a:xfrm rot="5400000">
          <a:off x="1699916" y="1465897"/>
          <a:ext cx="831132" cy="723085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r-HR" sz="1000" kern="1200" dirty="0" smtClean="0"/>
            <a:t>Facebook Login</a:t>
          </a:r>
          <a:endParaRPr lang="hr-HR" sz="1000" kern="1200" dirty="0"/>
        </a:p>
      </dsp:txBody>
      <dsp:txXfrm rot="-5400000">
        <a:off x="1866620" y="1541392"/>
        <a:ext cx="497723" cy="57209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DBD4A5-1518-4673-AE07-B128D1F6DFC0}">
      <dsp:nvSpPr>
        <dsp:cNvPr id="0" name=""/>
        <dsp:cNvSpPr/>
      </dsp:nvSpPr>
      <dsp:spPr>
        <a:xfrm rot="5400000">
          <a:off x="2480849" y="54966"/>
          <a:ext cx="831132" cy="723085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r-HR" sz="1100" kern="1200" dirty="0" smtClean="0"/>
            <a:t>SASS</a:t>
          </a:r>
          <a:endParaRPr lang="hr-HR" sz="1100" kern="1200" dirty="0"/>
        </a:p>
      </dsp:txBody>
      <dsp:txXfrm rot="-5400000">
        <a:off x="2647553" y="130461"/>
        <a:ext cx="497723" cy="572096"/>
      </dsp:txXfrm>
    </dsp:sp>
    <dsp:sp modelId="{6E9F5025-87EA-4876-8279-6488FE3372F9}">
      <dsp:nvSpPr>
        <dsp:cNvPr id="0" name=""/>
        <dsp:cNvSpPr/>
      </dsp:nvSpPr>
      <dsp:spPr>
        <a:xfrm>
          <a:off x="3279900" y="167169"/>
          <a:ext cx="927544" cy="498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E6D711-075C-489B-9E72-30DA17976CC8}">
      <dsp:nvSpPr>
        <dsp:cNvPr id="0" name=""/>
        <dsp:cNvSpPr/>
      </dsp:nvSpPr>
      <dsp:spPr>
        <a:xfrm rot="5400000">
          <a:off x="1699916" y="54966"/>
          <a:ext cx="831132" cy="723085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r-HR" sz="1000" kern="1200" smtClean="0"/>
            <a:t>WebPack &amp; Bubble</a:t>
          </a:r>
          <a:endParaRPr lang="hr-HR" sz="1000" kern="1200" dirty="0"/>
        </a:p>
      </dsp:txBody>
      <dsp:txXfrm rot="-5400000">
        <a:off x="1866620" y="130461"/>
        <a:ext cx="497723" cy="572096"/>
      </dsp:txXfrm>
    </dsp:sp>
    <dsp:sp modelId="{CCCAFCAA-809B-4A92-86E2-4D042F2E5BE2}">
      <dsp:nvSpPr>
        <dsp:cNvPr id="0" name=""/>
        <dsp:cNvSpPr/>
      </dsp:nvSpPr>
      <dsp:spPr>
        <a:xfrm rot="5400000">
          <a:off x="2088886" y="760432"/>
          <a:ext cx="831132" cy="723085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r-HR" sz="1100" kern="1200" dirty="0" smtClean="0"/>
            <a:t>Web client</a:t>
          </a:r>
          <a:endParaRPr lang="hr-HR" sz="1100" kern="1200" dirty="0"/>
        </a:p>
      </dsp:txBody>
      <dsp:txXfrm rot="-5400000">
        <a:off x="2255590" y="835927"/>
        <a:ext cx="497723" cy="572096"/>
      </dsp:txXfrm>
    </dsp:sp>
    <dsp:sp modelId="{3998E361-DB9E-4A41-A40E-005502EC9414}">
      <dsp:nvSpPr>
        <dsp:cNvPr id="0" name=""/>
        <dsp:cNvSpPr/>
      </dsp:nvSpPr>
      <dsp:spPr>
        <a:xfrm>
          <a:off x="1215366" y="872635"/>
          <a:ext cx="897623" cy="498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9C169B-067F-4E83-8DE3-759805CA1A96}">
      <dsp:nvSpPr>
        <dsp:cNvPr id="0" name=""/>
        <dsp:cNvSpPr/>
      </dsp:nvSpPr>
      <dsp:spPr>
        <a:xfrm rot="5400000">
          <a:off x="2869819" y="760432"/>
          <a:ext cx="831132" cy="723085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r-HR" sz="1200" kern="1200" dirty="0" smtClean="0"/>
            <a:t>Angular JS</a:t>
          </a:r>
          <a:endParaRPr lang="hr-HR" sz="1200" kern="1200" dirty="0"/>
        </a:p>
      </dsp:txBody>
      <dsp:txXfrm rot="-5400000">
        <a:off x="3036523" y="835927"/>
        <a:ext cx="497723" cy="572096"/>
      </dsp:txXfrm>
    </dsp:sp>
    <dsp:sp modelId="{637050DE-A3B3-4A48-8BF7-FCE3B717B52B}">
      <dsp:nvSpPr>
        <dsp:cNvPr id="0" name=""/>
        <dsp:cNvSpPr/>
      </dsp:nvSpPr>
      <dsp:spPr>
        <a:xfrm rot="5400000">
          <a:off x="1708832" y="1446956"/>
          <a:ext cx="831132" cy="723085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r-HR" sz="1100" kern="1200" dirty="0" smtClean="0"/>
            <a:t>Leaflet API</a:t>
          </a:r>
          <a:endParaRPr lang="hr-HR" sz="1100" kern="1200" dirty="0"/>
        </a:p>
      </dsp:txBody>
      <dsp:txXfrm rot="-5400000">
        <a:off x="1875536" y="1522451"/>
        <a:ext cx="497723" cy="572096"/>
      </dsp:txXfrm>
    </dsp:sp>
    <dsp:sp modelId="{836FDC93-5218-4E6E-8561-F53411BA135F}">
      <dsp:nvSpPr>
        <dsp:cNvPr id="0" name=""/>
        <dsp:cNvSpPr/>
      </dsp:nvSpPr>
      <dsp:spPr>
        <a:xfrm>
          <a:off x="3279900" y="1578100"/>
          <a:ext cx="927544" cy="498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230843-127F-469B-BA75-CA98D33F5456}">
      <dsp:nvSpPr>
        <dsp:cNvPr id="0" name=""/>
        <dsp:cNvSpPr/>
      </dsp:nvSpPr>
      <dsp:spPr>
        <a:xfrm rot="5400000">
          <a:off x="2482591" y="1447238"/>
          <a:ext cx="831132" cy="723085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r-HR" sz="2000" kern="1200" smtClean="0"/>
            <a:t>Gulp</a:t>
          </a:r>
          <a:endParaRPr lang="hr-HR" sz="2000" kern="1200" dirty="0"/>
        </a:p>
      </dsp:txBody>
      <dsp:txXfrm rot="-5400000">
        <a:off x="2649295" y="1522733"/>
        <a:ext cx="497723" cy="5720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31CB4-66B0-480D-A9F4-260925836569}" type="datetimeFigureOut">
              <a:rPr lang="hr-HR" smtClean="0"/>
              <a:t>22.11.2015.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65C71-0775-4154-A7A5-845FAD0FC76A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2790167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31CB4-66B0-480D-A9F4-260925836569}" type="datetimeFigureOut">
              <a:rPr lang="hr-HR" smtClean="0"/>
              <a:t>22.11.2015.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65C71-0775-4154-A7A5-845FAD0FC76A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6198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31CB4-66B0-480D-A9F4-260925836569}" type="datetimeFigureOut">
              <a:rPr lang="hr-HR" smtClean="0"/>
              <a:t>22.11.2015.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65C71-0775-4154-A7A5-845FAD0FC76A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6558134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31CB4-66B0-480D-A9F4-260925836569}" type="datetimeFigureOut">
              <a:rPr lang="hr-HR" smtClean="0"/>
              <a:t>22.11.2015.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65C71-0775-4154-A7A5-845FAD0FC76A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5412449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31CB4-66B0-480D-A9F4-260925836569}" type="datetimeFigureOut">
              <a:rPr lang="hr-HR" smtClean="0"/>
              <a:t>22.11.2015.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65C71-0775-4154-A7A5-845FAD0FC76A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9323331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31CB4-66B0-480D-A9F4-260925836569}" type="datetimeFigureOut">
              <a:rPr lang="hr-HR" smtClean="0"/>
              <a:t>22.11.2015.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65C71-0775-4154-A7A5-845FAD0FC76A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1072548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31CB4-66B0-480D-A9F4-260925836569}" type="datetimeFigureOut">
              <a:rPr lang="hr-HR" smtClean="0"/>
              <a:t>22.11.2015.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65C71-0775-4154-A7A5-845FAD0FC76A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10665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31CB4-66B0-480D-A9F4-260925836569}" type="datetimeFigureOut">
              <a:rPr lang="hr-HR" smtClean="0"/>
              <a:t>22.11.2015.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65C71-0775-4154-A7A5-845FAD0FC76A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9833697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31CB4-66B0-480D-A9F4-260925836569}" type="datetimeFigureOut">
              <a:rPr lang="hr-HR" smtClean="0"/>
              <a:t>22.11.2015.</a:t>
            </a:fld>
            <a:endParaRPr lang="hr-H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65C71-0775-4154-A7A5-845FAD0FC76A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9960923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31CB4-66B0-480D-A9F4-260925836569}" type="datetimeFigureOut">
              <a:rPr lang="hr-HR" smtClean="0"/>
              <a:t>22.11.2015.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65C71-0775-4154-A7A5-845FAD0FC76A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2665614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31CB4-66B0-480D-A9F4-260925836569}" type="datetimeFigureOut">
              <a:rPr lang="hr-HR" smtClean="0"/>
              <a:t>22.11.2015.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65C71-0775-4154-A7A5-845FAD0FC76A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5201186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131CB4-66B0-480D-A9F4-260925836569}" type="datetimeFigureOut">
              <a:rPr lang="hr-HR" smtClean="0"/>
              <a:t>22.11.2015.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565C71-0775-4154-A7A5-845FAD0FC76A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803279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76028" y="-382862"/>
            <a:ext cx="10412214" cy="7240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3560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74391" y="3082752"/>
            <a:ext cx="4795223" cy="1177245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hr-HR" sz="7200" b="1" dirty="0">
                <a:ln w="0"/>
                <a:solidFill>
                  <a:srgbClr val="BF0D73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Come Shoot</a:t>
            </a:r>
            <a:endParaRPr lang="en-US" sz="7200" b="1" dirty="0">
              <a:ln w="0"/>
              <a:solidFill>
                <a:srgbClr val="BF0D73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911386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solidFill>
                  <a:srgbClr val="BF0D73"/>
                </a:solidFill>
              </a:rPr>
              <a:t>Complex stuff</a:t>
            </a:r>
            <a:endParaRPr lang="hr-HR" dirty="0">
              <a:solidFill>
                <a:srgbClr val="BF0D73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9822236"/>
              </p:ext>
            </p:extLst>
          </p:nvPr>
        </p:nvGraphicFramePr>
        <p:xfrm>
          <a:off x="1860594" y="3016030"/>
          <a:ext cx="5422811" cy="22439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88490786"/>
              </p:ext>
            </p:extLst>
          </p:nvPr>
        </p:nvGraphicFramePr>
        <p:xfrm>
          <a:off x="-850811" y="3016030"/>
          <a:ext cx="5422811" cy="22439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12635412"/>
              </p:ext>
            </p:extLst>
          </p:nvPr>
        </p:nvGraphicFramePr>
        <p:xfrm>
          <a:off x="4802351" y="3008551"/>
          <a:ext cx="5422811" cy="22439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21800141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11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&quot;/&gt;&lt;property id=&quot;20307&quot; value=&quot;256&quot;/&gt;&lt;/object&gt;&lt;object type=&quot;3&quot; unique_id=&quot;10005&quot;&gt;&lt;property id=&quot;20148&quot; value=&quot;5&quot;/&gt;&lt;property id=&quot;20300&quot; value=&quot;Slide 2&quot;/&gt;&lt;property id=&quot;20307&quot; value=&quot;257&quot;/&gt;&lt;/object&gt;&lt;object type=&quot;3&quot; unique_id=&quot;10034&quot;&gt;&lt;property id=&quot;20148&quot; value=&quot;5&quot;/&gt;&lt;property id=&quot;20300&quot; value=&quot;Slide 3 - &amp;quot;Complex stuff&amp;quot;&quot;/&gt;&lt;property id=&quot;20307&quot; value=&quot;258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</TotalTime>
  <Words>35</Words>
  <Application>Microsoft Office PowerPoint</Application>
  <PresentationFormat>On-screen Show (4:3)</PresentationFormat>
  <Paragraphs>20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Complex stuff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Macan</dc:creator>
  <cp:lastModifiedBy>David Macan</cp:lastModifiedBy>
  <cp:revision>6</cp:revision>
  <dcterms:created xsi:type="dcterms:W3CDTF">2015-11-22T10:13:04Z</dcterms:created>
  <dcterms:modified xsi:type="dcterms:W3CDTF">2015-11-22T10:37:27Z</dcterms:modified>
</cp:coreProperties>
</file>