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1" r:id="rId4"/>
    <p:sldId id="258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DC5C61-AA40-4C36-9D54-A9317798D093}" type="datetimeFigureOut">
              <a:rPr lang="en-GB" smtClean="0"/>
              <a:t>27/11/2016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119381-7D36-41E3-A909-37A49811DAC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99592" y="4437112"/>
            <a:ext cx="7315200" cy="158417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r-HR" dirty="0" smtClean="0"/>
              <a:t>Filip Aleksić</a:t>
            </a:r>
          </a:p>
          <a:p>
            <a:pPr algn="r"/>
            <a:r>
              <a:rPr lang="hr-HR" dirty="0" smtClean="0"/>
              <a:t>Ante Barić</a:t>
            </a:r>
          </a:p>
          <a:p>
            <a:pPr algn="r"/>
            <a:r>
              <a:rPr lang="hr-HR" dirty="0" smtClean="0"/>
              <a:t>Sven Vukelić</a:t>
            </a:r>
          </a:p>
          <a:p>
            <a:pPr algn="r"/>
            <a:r>
              <a:rPr lang="hr-HR" dirty="0" smtClean="0"/>
              <a:t>Tomislav </a:t>
            </a:r>
            <a:r>
              <a:rPr lang="hr-HR" dirty="0" err="1" smtClean="0"/>
              <a:t>Vunak</a:t>
            </a:r>
            <a:endParaRPr lang="en-GB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99592" y="2996952"/>
            <a:ext cx="7315200" cy="1250601"/>
          </a:xfrm>
        </p:spPr>
        <p:txBody>
          <a:bodyPr/>
          <a:lstStyle/>
          <a:p>
            <a:r>
              <a:rPr lang="hr-HR" dirty="0" err="1" smtClean="0"/>
              <a:t>Code</a:t>
            </a:r>
            <a:r>
              <a:rPr lang="hr-HR" dirty="0" smtClean="0"/>
              <a:t> for </a:t>
            </a:r>
            <a:r>
              <a:rPr lang="hr-HR" dirty="0" err="1" smtClean="0"/>
              <a:t>Harambe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9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1154097"/>
          </a:xfrm>
        </p:spPr>
        <p:txBody>
          <a:bodyPr/>
          <a:lstStyle/>
          <a:p>
            <a:r>
              <a:rPr lang="hr-HR" dirty="0" err="1" smtClean="0"/>
              <a:t>Idea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>
          <a:xfrm>
            <a:off x="914400" y="1772817"/>
            <a:ext cx="7315200" cy="4536544"/>
          </a:xfrm>
        </p:spPr>
        <p:txBody>
          <a:bodyPr/>
          <a:lstStyle/>
          <a:p>
            <a:r>
              <a:rPr lang="hr-HR" dirty="0" err="1" smtClean="0"/>
              <a:t>Our</a:t>
            </a:r>
            <a:r>
              <a:rPr lang="hr-HR" dirty="0" smtClean="0"/>
              <a:t> </a:t>
            </a:r>
            <a:r>
              <a:rPr lang="hr-HR" dirty="0" err="1" smtClean="0"/>
              <a:t>idea</a:t>
            </a:r>
            <a:r>
              <a:rPr lang="hr-HR" dirty="0" smtClean="0"/>
              <a:t> </a:t>
            </a:r>
            <a:r>
              <a:rPr lang="hr-HR" dirty="0" err="1" smtClean="0"/>
              <a:t>was</a:t>
            </a:r>
            <a:r>
              <a:rPr lang="hr-HR" dirty="0" smtClean="0"/>
              <a:t> to </a:t>
            </a:r>
            <a:r>
              <a:rPr lang="hr-HR" dirty="0" err="1" smtClean="0"/>
              <a:t>make</a:t>
            </a:r>
            <a:r>
              <a:rPr lang="hr-HR" dirty="0" smtClean="0"/>
              <a:t> </a:t>
            </a:r>
            <a:r>
              <a:rPr lang="hr-HR" dirty="0" err="1" smtClean="0"/>
              <a:t>something</a:t>
            </a:r>
            <a:r>
              <a:rPr lang="hr-HR" dirty="0" smtClean="0"/>
              <a:t> </a:t>
            </a:r>
            <a:r>
              <a:rPr lang="hr-HR" dirty="0" err="1" smtClean="0"/>
              <a:t>cool</a:t>
            </a:r>
            <a:endParaRPr lang="hr-HR" dirty="0" smtClean="0"/>
          </a:p>
          <a:p>
            <a:r>
              <a:rPr lang="hr-HR" dirty="0" err="1" smtClean="0"/>
              <a:t>We</a:t>
            </a:r>
            <a:r>
              <a:rPr lang="hr-HR" dirty="0" smtClean="0"/>
              <a:t> had </a:t>
            </a:r>
            <a:r>
              <a:rPr lang="hr-HR" dirty="0" err="1" smtClean="0"/>
              <a:t>our</a:t>
            </a:r>
            <a:r>
              <a:rPr lang="hr-HR" dirty="0" smtClean="0"/>
              <a:t> </a:t>
            </a:r>
            <a:r>
              <a:rPr lang="hr-HR" dirty="0" err="1" smtClean="0"/>
              <a:t>eye</a:t>
            </a:r>
            <a:r>
              <a:rPr lang="hr-HR" dirty="0" smtClean="0"/>
              <a:t> on </a:t>
            </a:r>
            <a:r>
              <a:rPr lang="hr-HR" dirty="0" err="1" smtClean="0"/>
              <a:t>application</a:t>
            </a:r>
            <a:r>
              <a:rPr lang="hr-HR" dirty="0" smtClean="0"/>
              <a:t> </a:t>
            </a:r>
            <a:r>
              <a:rPr lang="hr-HR" dirty="0" err="1" smtClean="0"/>
              <a:t>performance</a:t>
            </a:r>
            <a:endParaRPr lang="hr-HR" dirty="0" smtClean="0"/>
          </a:p>
          <a:p>
            <a:r>
              <a:rPr lang="hr-HR" dirty="0" err="1" smtClean="0"/>
              <a:t>Did</a:t>
            </a:r>
            <a:r>
              <a:rPr lang="hr-HR" dirty="0" smtClean="0"/>
              <a:t> </a:t>
            </a:r>
            <a:r>
              <a:rPr lang="hr-HR" dirty="0" err="1" smtClean="0"/>
              <a:t>we</a:t>
            </a:r>
            <a:r>
              <a:rPr lang="hr-HR" dirty="0" smtClean="0"/>
              <a:t> do </a:t>
            </a:r>
            <a:r>
              <a:rPr lang="hr-HR" dirty="0" err="1" smtClean="0"/>
              <a:t>it</a:t>
            </a:r>
            <a:r>
              <a:rPr lang="hr-HR" dirty="0" smtClean="0"/>
              <a:t>?</a:t>
            </a:r>
          </a:p>
          <a:p>
            <a:endParaRPr lang="hr-HR" dirty="0"/>
          </a:p>
          <a:p>
            <a:r>
              <a:rPr lang="hr-HR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40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scontent-vie1-1.xx.fbcdn.net/v/t34.0-12/15211509_10211284512814603_612368897_n.png?oh=6cd41730629799f80ef38a11b51d2c82&amp;oe=583D1B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0"/>
            <a:ext cx="10945216" cy="69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9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hr-HR" dirty="0" err="1" smtClean="0"/>
              <a:t>Used</a:t>
            </a:r>
            <a:r>
              <a:rPr lang="hr-HR" dirty="0" smtClean="0"/>
              <a:t> </a:t>
            </a:r>
            <a:r>
              <a:rPr lang="hr-HR" dirty="0" err="1" smtClean="0"/>
              <a:t>technologies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>
          <a:xfrm>
            <a:off x="914400" y="1916833"/>
            <a:ext cx="7315200" cy="4392528"/>
          </a:xfrm>
        </p:spPr>
        <p:txBody>
          <a:bodyPr/>
          <a:lstStyle/>
          <a:p>
            <a:r>
              <a:rPr lang="hr-HR" dirty="0" err="1" smtClean="0"/>
              <a:t>Backend</a:t>
            </a:r>
            <a:r>
              <a:rPr lang="hr-HR" dirty="0" smtClean="0"/>
              <a:t>: </a:t>
            </a:r>
            <a:r>
              <a:rPr lang="hr-HR" dirty="0" err="1" smtClean="0"/>
              <a:t>ASP.NET</a:t>
            </a:r>
            <a:r>
              <a:rPr lang="hr-HR" dirty="0" smtClean="0"/>
              <a:t> MVC Web </a:t>
            </a:r>
            <a:r>
              <a:rPr lang="hr-HR" dirty="0" err="1" smtClean="0"/>
              <a:t>Api</a:t>
            </a:r>
            <a:r>
              <a:rPr lang="hr-HR" dirty="0" smtClean="0"/>
              <a:t> 2, SQL Server</a:t>
            </a:r>
          </a:p>
          <a:p>
            <a:endParaRPr lang="hr-HR" dirty="0"/>
          </a:p>
          <a:p>
            <a:r>
              <a:rPr lang="hr-HR" dirty="0" err="1" smtClean="0"/>
              <a:t>Frontend</a:t>
            </a:r>
            <a:r>
              <a:rPr lang="hr-HR" dirty="0" smtClean="0"/>
              <a:t>: </a:t>
            </a:r>
            <a:r>
              <a:rPr lang="hr-HR" dirty="0" err="1" smtClean="0"/>
              <a:t>Angular</a:t>
            </a:r>
            <a:r>
              <a:rPr lang="hr-HR" dirty="0" smtClean="0"/>
              <a:t>, </a:t>
            </a:r>
            <a:r>
              <a:rPr lang="hr-HR" dirty="0" err="1" smtClean="0"/>
              <a:t>Node</a:t>
            </a:r>
            <a:r>
              <a:rPr lang="hr-HR" dirty="0" smtClean="0"/>
              <a:t> JS, </a:t>
            </a:r>
            <a:r>
              <a:rPr lang="hr-HR" dirty="0" err="1" smtClean="0"/>
              <a:t>Typescript</a:t>
            </a:r>
            <a:r>
              <a:rPr lang="hr-HR" dirty="0" smtClean="0"/>
              <a:t>, </a:t>
            </a:r>
            <a:r>
              <a:rPr lang="hr-HR" dirty="0" err="1" smtClean="0"/>
              <a:t>Bootstrap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Mobile: Android, </a:t>
            </a:r>
            <a:r>
              <a:rPr lang="hr-HR" dirty="0" err="1" smtClean="0"/>
              <a:t>Firebase</a:t>
            </a:r>
            <a:r>
              <a:rPr lang="hr-H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1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hr-HR" dirty="0" err="1" smtClean="0"/>
              <a:t>Implemented</a:t>
            </a:r>
            <a:r>
              <a:rPr lang="hr-HR" dirty="0" smtClean="0"/>
              <a:t> </a:t>
            </a:r>
            <a:r>
              <a:rPr lang="hr-HR" dirty="0" err="1" smtClean="0"/>
              <a:t>functionalities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hr-HR" dirty="0" err="1" smtClean="0"/>
              <a:t>Social</a:t>
            </a:r>
            <a:r>
              <a:rPr lang="hr-HR" dirty="0" smtClean="0"/>
              <a:t> </a:t>
            </a:r>
            <a:r>
              <a:rPr lang="hr-HR" dirty="0" err="1" smtClean="0"/>
              <a:t>Login</a:t>
            </a:r>
            <a:endParaRPr lang="hr-HR" dirty="0" smtClean="0"/>
          </a:p>
          <a:p>
            <a:r>
              <a:rPr lang="hr-HR" dirty="0" err="1" smtClean="0"/>
              <a:t>Events</a:t>
            </a:r>
            <a:r>
              <a:rPr lang="hr-HR" dirty="0" smtClean="0"/>
              <a:t> </a:t>
            </a:r>
            <a:r>
              <a:rPr lang="hr-HR" dirty="0" err="1" smtClean="0"/>
              <a:t>management</a:t>
            </a:r>
            <a:endParaRPr lang="hr-HR" dirty="0" smtClean="0"/>
          </a:p>
          <a:p>
            <a:r>
              <a:rPr lang="hr-HR" dirty="0" err="1" smtClean="0"/>
              <a:t>Questions</a:t>
            </a:r>
            <a:r>
              <a:rPr lang="hr-HR" dirty="0" smtClean="0"/>
              <a:t> </a:t>
            </a:r>
            <a:r>
              <a:rPr lang="hr-HR" dirty="0" err="1"/>
              <a:t>management</a:t>
            </a:r>
            <a:endParaRPr lang="hr-HR" dirty="0" smtClean="0"/>
          </a:p>
          <a:p>
            <a:r>
              <a:rPr lang="hr-HR" dirty="0" err="1" smtClean="0"/>
              <a:t>Answers</a:t>
            </a:r>
            <a:r>
              <a:rPr lang="hr-HR" dirty="0" smtClean="0"/>
              <a:t> </a:t>
            </a:r>
            <a:r>
              <a:rPr lang="hr-HR" dirty="0" err="1"/>
              <a:t>management</a:t>
            </a:r>
            <a:endParaRPr lang="hr-HR" dirty="0" smtClean="0"/>
          </a:p>
          <a:p>
            <a:r>
              <a:rPr lang="hr-HR" dirty="0" err="1" smtClean="0"/>
              <a:t>Results</a:t>
            </a:r>
            <a:r>
              <a:rPr lang="hr-HR" dirty="0" smtClean="0"/>
              <a:t> </a:t>
            </a:r>
            <a:r>
              <a:rPr lang="hr-HR" dirty="0" err="1" smtClean="0"/>
              <a:t>view</a:t>
            </a:r>
            <a:endParaRPr lang="hr-HR" dirty="0" smtClean="0"/>
          </a:p>
          <a:p>
            <a:r>
              <a:rPr lang="hr-HR" dirty="0" err="1" smtClean="0"/>
              <a:t>Leaderboard</a:t>
            </a:r>
            <a:endParaRPr lang="hr-HR" dirty="0" smtClean="0"/>
          </a:p>
          <a:p>
            <a:r>
              <a:rPr lang="hr-HR" dirty="0" err="1" smtClean="0"/>
              <a:t>Question</a:t>
            </a:r>
            <a:r>
              <a:rPr lang="hr-HR" dirty="0" smtClean="0"/>
              <a:t> </a:t>
            </a:r>
            <a:r>
              <a:rPr lang="hr-HR" dirty="0" err="1" smtClean="0"/>
              <a:t>timer</a:t>
            </a:r>
            <a:endParaRPr lang="hr-HR" dirty="0" smtClean="0"/>
          </a:p>
          <a:p>
            <a:r>
              <a:rPr lang="hr-HR" dirty="0" err="1" smtClean="0"/>
              <a:t>Firebase</a:t>
            </a:r>
            <a:r>
              <a:rPr lang="hr-HR" dirty="0" smtClean="0"/>
              <a:t> – </a:t>
            </a:r>
            <a:r>
              <a:rPr lang="hr-HR" dirty="0" err="1" smtClean="0"/>
              <a:t>Notifications</a:t>
            </a:r>
            <a:r>
              <a:rPr lang="hr-HR" dirty="0" smtClean="0"/>
              <a:t>, </a:t>
            </a:r>
            <a:r>
              <a:rPr lang="hr-HR" dirty="0" err="1" smtClean="0"/>
              <a:t>Synchronization</a:t>
            </a:r>
            <a:r>
              <a:rPr lang="hr-HR" dirty="0" smtClean="0"/>
              <a:t> (Web-</a:t>
            </a:r>
            <a:r>
              <a:rPr lang="hr-HR" dirty="0" err="1" smtClean="0"/>
              <a:t>only</a:t>
            </a:r>
            <a:r>
              <a:rPr lang="hr-HR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3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xel.nymag.com/imgs/daily/selectall/2016/07/27/27-harambe-gorilla-heaven.w710.h473.2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31170"/>
            <a:ext cx="10496875" cy="69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16016" y="4797152"/>
            <a:ext cx="5298976" cy="1017771"/>
          </a:xfrm>
        </p:spPr>
        <p:txBody>
          <a:bodyPr/>
          <a:lstStyle/>
          <a:p>
            <a:r>
              <a:rPr lang="hr-HR" sz="3200" dirty="0" err="1" smtClean="0">
                <a:solidFill>
                  <a:schemeClr val="bg1"/>
                </a:solidFill>
              </a:rPr>
              <a:t>Hands</a:t>
            </a:r>
            <a:r>
              <a:rPr lang="hr-HR" sz="3200" dirty="0" smtClean="0">
                <a:solidFill>
                  <a:schemeClr val="bg1"/>
                </a:solidFill>
              </a:rPr>
              <a:t> on?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2557"/>
      </p:ext>
    </p:extLst>
  </p:cSld>
  <p:clrMapOvr>
    <a:masterClrMapping/>
  </p:clrMapOvr>
</p:sld>
</file>

<file path=ppt/theme/theme1.xml><?xml version="1.0" encoding="utf-8"?>
<a:theme xmlns:a="http://schemas.openxmlformats.org/drawingml/2006/main" name="Mlazno strujanje">
  <a:themeElements>
    <a:clrScheme name="Mlazno strujanj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lazno strujanj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lazno strujanj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80</TotalTime>
  <Words>85</Words>
  <Application>Microsoft Office PowerPoint</Application>
  <PresentationFormat>Prikaz na zaslonu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Mlazno strujanje</vt:lpstr>
      <vt:lpstr>Code for Harambe</vt:lpstr>
      <vt:lpstr>Idea</vt:lpstr>
      <vt:lpstr>PowerPointova prezentacija</vt:lpstr>
      <vt:lpstr>Used technologies</vt:lpstr>
      <vt:lpstr>Implemented functionalities</vt:lpstr>
      <vt:lpstr>Hands 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Harambe</dc:title>
  <dc:creator>Tomisav</dc:creator>
  <cp:lastModifiedBy>Tomisav</cp:lastModifiedBy>
  <cp:revision>5</cp:revision>
  <dcterms:created xsi:type="dcterms:W3CDTF">2016-11-27T07:20:58Z</dcterms:created>
  <dcterms:modified xsi:type="dcterms:W3CDTF">2016-11-27T08:41:17Z</dcterms:modified>
</cp:coreProperties>
</file>