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6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74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3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70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8731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 smtClean="0">
                <a:solidFill>
                  <a:schemeClr val="accent2"/>
                </a:solidFill>
              </a:rPr>
              <a:t>Quisar</a:t>
            </a:r>
            <a:endParaRPr lang="en-US" sz="88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888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Evil Geniuses For A Better Tomorrow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238366"/>
            <a:ext cx="3086233" cy="30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functionalities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576523"/>
          </a:xfrm>
        </p:spPr>
        <p:txBody>
          <a:bodyPr/>
          <a:lstStyle/>
          <a:p>
            <a:r>
              <a:rPr lang="en-US" dirty="0" smtClean="0"/>
              <a:t>Notifications from Android app</a:t>
            </a:r>
          </a:p>
          <a:p>
            <a:r>
              <a:rPr lang="en-US" dirty="0" smtClean="0"/>
              <a:t>Smart Watch App</a:t>
            </a:r>
          </a:p>
          <a:p>
            <a:r>
              <a:rPr lang="en-US" dirty="0" smtClean="0"/>
              <a:t>Live Video</a:t>
            </a:r>
          </a:p>
          <a:p>
            <a:r>
              <a:rPr lang="en-US" dirty="0" smtClean="0"/>
              <a:t>Shop &amp; Rewards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8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09763"/>
            <a:ext cx="5157787" cy="4508500"/>
          </a:xfrm>
        </p:spPr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FireBase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Mentions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 dirty="0" smtClean="0"/>
              <a:t>Amazon Web Services</a:t>
            </a:r>
          </a:p>
          <a:p>
            <a:r>
              <a:rPr lang="en-US" dirty="0" smtClean="0"/>
              <a:t>Domain.com</a:t>
            </a:r>
          </a:p>
          <a:p>
            <a:r>
              <a:rPr lang="en-US" dirty="0" smtClean="0"/>
              <a:t>Pebble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34" y="67736"/>
            <a:ext cx="1600199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58</TotalTime>
  <Words>36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Quisar</vt:lpstr>
      <vt:lpstr>Main functionalities</vt:lpstr>
      <vt:lpstr>Powered By</vt:lpstr>
      <vt:lpstr>Notable Mentions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Quisar</dc:title>
  <dc:creator>Akvile</dc:creator>
  <cp:lastModifiedBy>Akvile</cp:lastModifiedBy>
  <cp:revision>6</cp:revision>
  <dcterms:created xsi:type="dcterms:W3CDTF">2016-11-27T07:38:39Z</dcterms:created>
  <dcterms:modified xsi:type="dcterms:W3CDTF">2016-11-27T08:36:44Z</dcterms:modified>
</cp:coreProperties>
</file>