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7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825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2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206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812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974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04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815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039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838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39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708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53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45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37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614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69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512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1836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  <p:sldLayoutId id="21474838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87312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sz="8800" dirty="0" err="1" smtClean="0">
                <a:solidFill>
                  <a:schemeClr val="accent2"/>
                </a:solidFill>
              </a:rPr>
              <a:t>Quisar</a:t>
            </a:r>
            <a:endParaRPr lang="en-US" sz="8800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01888"/>
            <a:ext cx="9144000" cy="1655762"/>
          </a:xfrm>
        </p:spPr>
        <p:txBody>
          <a:bodyPr/>
          <a:lstStyle/>
          <a:p>
            <a:pPr algn="ctr"/>
            <a:r>
              <a:rPr lang="en-US" dirty="0" smtClean="0"/>
              <a:t>Evil Geniuses For A Better Tomorrow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50" y="3238366"/>
            <a:ext cx="3086233" cy="308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20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39701"/>
            <a:ext cx="10131425" cy="1456267"/>
          </a:xfrm>
        </p:spPr>
        <p:txBody>
          <a:bodyPr>
            <a:normAutofit/>
          </a:bodyPr>
          <a:lstStyle/>
          <a:p>
            <a:r>
              <a:rPr lang="en-US" sz="4400" dirty="0" smtClean="0"/>
              <a:t>Key functionalities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6132512" cy="516731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Notifications to an Android Phone</a:t>
            </a:r>
          </a:p>
          <a:p>
            <a:r>
              <a:rPr lang="en-US" sz="2000" dirty="0" smtClean="0"/>
              <a:t>Smart Watch App</a:t>
            </a:r>
          </a:p>
          <a:p>
            <a:r>
              <a:rPr lang="en-US" sz="2000" dirty="0" smtClean="0"/>
              <a:t>Different formats of questions</a:t>
            </a:r>
          </a:p>
          <a:p>
            <a:r>
              <a:rPr lang="en-US" sz="2000" dirty="0" smtClean="0"/>
              <a:t>Shop &amp; Rewards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434" y="67736"/>
            <a:ext cx="1600199" cy="160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8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Powered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By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09763"/>
            <a:ext cx="5157787" cy="4508500"/>
          </a:xfrm>
        </p:spPr>
        <p:txBody>
          <a:bodyPr/>
          <a:lstStyle/>
          <a:p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smtClean="0"/>
              <a:t>Bootstrap</a:t>
            </a:r>
          </a:p>
          <a:p>
            <a:r>
              <a:rPr lang="en-US" dirty="0" smtClean="0"/>
              <a:t>jQuery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err="1" smtClean="0"/>
              <a:t>FireBase</a:t>
            </a:r>
            <a:endParaRPr lang="en-US" dirty="0" smtClean="0"/>
          </a:p>
          <a:p>
            <a:r>
              <a:rPr lang="en-US" dirty="0" smtClean="0"/>
              <a:t>PHP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434" y="67736"/>
            <a:ext cx="1600199" cy="160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done?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5801" y="2184930"/>
            <a:ext cx="4995334" cy="2920998"/>
          </a:xfrm>
        </p:spPr>
        <p:txBody>
          <a:bodyPr/>
          <a:lstStyle/>
          <a:p>
            <a:r>
              <a:rPr lang="en-US" dirty="0" smtClean="0"/>
              <a:t>Used/learnt  a bunch of new technologies</a:t>
            </a:r>
          </a:p>
          <a:p>
            <a:r>
              <a:rPr lang="en-US" dirty="0" smtClean="0"/>
              <a:t>Made Web Server backend </a:t>
            </a:r>
          </a:p>
          <a:p>
            <a:r>
              <a:rPr lang="en-US" dirty="0" smtClean="0"/>
              <a:t>Some basic UI</a:t>
            </a:r>
          </a:p>
          <a:p>
            <a:r>
              <a:rPr lang="en-US" dirty="0" smtClean="0"/>
              <a:t>Android interface with push notifications</a:t>
            </a:r>
          </a:p>
          <a:p>
            <a:r>
              <a:rPr lang="en-US" dirty="0" smtClean="0"/>
              <a:t>Firebase database system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434" y="67736"/>
            <a:ext cx="1600199" cy="160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249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Notable Mentions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681163"/>
            <a:ext cx="5157787" cy="4508500"/>
          </a:xfrm>
        </p:spPr>
        <p:txBody>
          <a:bodyPr/>
          <a:lstStyle/>
          <a:p>
            <a:r>
              <a:rPr lang="en-US" dirty="0" smtClean="0"/>
              <a:t>Amazon Web Services</a:t>
            </a:r>
          </a:p>
          <a:p>
            <a:r>
              <a:rPr lang="en-US" dirty="0" smtClean="0"/>
              <a:t>Domain.com</a:t>
            </a:r>
          </a:p>
          <a:p>
            <a:r>
              <a:rPr lang="en-US" dirty="0" smtClean="0"/>
              <a:t>Pebble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434" y="67736"/>
            <a:ext cx="1600199" cy="160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1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79</TotalTime>
  <Words>65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Quisar</vt:lpstr>
      <vt:lpstr>Key functionalities</vt:lpstr>
      <vt:lpstr>Powered By</vt:lpstr>
      <vt:lpstr>What we have done?</vt:lpstr>
      <vt:lpstr>Notable Mentions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Quisar</dc:title>
  <dc:creator>Akvile</dc:creator>
  <cp:lastModifiedBy>Akvile</cp:lastModifiedBy>
  <cp:revision>9</cp:revision>
  <dcterms:created xsi:type="dcterms:W3CDTF">2016-11-27T07:38:39Z</dcterms:created>
  <dcterms:modified xsi:type="dcterms:W3CDTF">2016-11-27T08:58:03Z</dcterms:modified>
</cp:coreProperties>
</file>