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25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06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1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74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04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15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39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3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9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70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3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5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1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9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1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83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87312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dirty="0" err="1" smtClean="0">
                <a:solidFill>
                  <a:schemeClr val="accent2">
                    <a:lumMod val="75000"/>
                  </a:schemeClr>
                </a:solidFill>
              </a:rPr>
              <a:t>Quisar</a:t>
            </a:r>
            <a:endParaRPr lang="en-US" sz="8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888"/>
            <a:ext cx="9144000" cy="1655762"/>
          </a:xfrm>
        </p:spPr>
        <p:txBody>
          <a:bodyPr/>
          <a:lstStyle/>
          <a:p>
            <a:r>
              <a:rPr lang="en-US" dirty="0" smtClean="0"/>
              <a:t>Evil Geniuses For A Better Tomorrow</a:t>
            </a:r>
            <a:endParaRPr lang="en-US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87194"/>
            <a:ext cx="1208881" cy="120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functionalities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576523"/>
          </a:xfrm>
        </p:spPr>
        <p:txBody>
          <a:bodyPr/>
          <a:lstStyle/>
          <a:p>
            <a:r>
              <a:rPr lang="en-US" dirty="0" smtClean="0"/>
              <a:t>Notifications from Android app</a:t>
            </a:r>
          </a:p>
          <a:p>
            <a:r>
              <a:rPr lang="en-US" dirty="0" smtClean="0"/>
              <a:t>Smart Watch App</a:t>
            </a:r>
          </a:p>
          <a:p>
            <a:r>
              <a:rPr lang="en-US" dirty="0" smtClean="0"/>
              <a:t>Live Video</a:t>
            </a:r>
          </a:p>
          <a:p>
            <a:r>
              <a:rPr lang="en-US" dirty="0" smtClean="0"/>
              <a:t>Shop &amp; Rewards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75" y="114300"/>
            <a:ext cx="13906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Powered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By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09763"/>
            <a:ext cx="5157787" cy="4508500"/>
          </a:xfrm>
        </p:spPr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err="1" smtClean="0"/>
              <a:t>FireBase</a:t>
            </a:r>
            <a:endParaRPr lang="en-US" dirty="0" smtClean="0"/>
          </a:p>
          <a:p>
            <a:r>
              <a:rPr lang="en-US" dirty="0" smtClean="0"/>
              <a:t>PHP</a:t>
            </a:r>
            <a:endParaRPr lang="en-US" dirty="0"/>
          </a:p>
        </p:txBody>
      </p:sp>
      <p:pic>
        <p:nvPicPr>
          <p:cNvPr id="12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75" y="114300"/>
            <a:ext cx="1390650" cy="1390650"/>
          </a:xfrm>
        </p:spPr>
      </p:pic>
    </p:spTree>
    <p:extLst>
      <p:ext uri="{BB962C8B-B14F-4D97-AF65-F5344CB8AC3E}">
        <p14:creationId xmlns:p14="http://schemas.microsoft.com/office/powerpoint/2010/main" val="1940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Mentions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r>
              <a:rPr lang="en-US" dirty="0" smtClean="0"/>
              <a:t>Amazon Web Services</a:t>
            </a:r>
          </a:p>
          <a:p>
            <a:r>
              <a:rPr lang="en-US" dirty="0" smtClean="0"/>
              <a:t>Domain.com</a:t>
            </a:r>
          </a:p>
          <a:p>
            <a:r>
              <a:rPr lang="en-US" dirty="0" smtClean="0"/>
              <a:t>Pebble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75" y="114300"/>
            <a:ext cx="1390650" cy="1390650"/>
          </a:xfrm>
        </p:spPr>
      </p:pic>
    </p:spTree>
    <p:extLst>
      <p:ext uri="{BB962C8B-B14F-4D97-AF65-F5344CB8AC3E}">
        <p14:creationId xmlns:p14="http://schemas.microsoft.com/office/powerpoint/2010/main" val="43401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52</TotalTime>
  <Words>36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Quisar</vt:lpstr>
      <vt:lpstr>Main functionalities</vt:lpstr>
      <vt:lpstr>Powered By</vt:lpstr>
      <vt:lpstr>Notable Mentions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Quisar</dc:title>
  <dc:creator>Akvile</dc:creator>
  <cp:lastModifiedBy>Akvile</cp:lastModifiedBy>
  <cp:revision>5</cp:revision>
  <dcterms:created xsi:type="dcterms:W3CDTF">2016-11-27T07:38:39Z</dcterms:created>
  <dcterms:modified xsi:type="dcterms:W3CDTF">2016-11-27T08:31:35Z</dcterms:modified>
</cp:coreProperties>
</file>