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328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3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711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864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746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57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625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560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233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935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95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EF11-68C5-4965-8307-263F08F64D10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FFA5-B5D0-4289-A431-7E2BCE15BC5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939" y="1837980"/>
            <a:ext cx="9144000" cy="2387600"/>
          </a:xfrm>
        </p:spPr>
        <p:txBody>
          <a:bodyPr>
            <a:normAutofit/>
          </a:bodyPr>
          <a:lstStyle/>
          <a:p>
            <a:r>
              <a:rPr lang="en-GB" sz="10300" dirty="0" err="1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TellME</a:t>
            </a:r>
            <a:endParaRPr lang="hr-HR" sz="103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939" y="1837980"/>
            <a:ext cx="9144000" cy="2387600"/>
          </a:xfrm>
        </p:spPr>
        <p:txBody>
          <a:bodyPr>
            <a:normAutofit/>
          </a:bodyPr>
          <a:lstStyle/>
          <a:p>
            <a:r>
              <a:rPr lang="en-GB" sz="103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The IDEA</a:t>
            </a:r>
            <a:endParaRPr lang="hr-HR" sz="103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0197" y="2244173"/>
            <a:ext cx="4827104" cy="2387600"/>
          </a:xfrm>
        </p:spPr>
        <p:txBody>
          <a:bodyPr>
            <a:normAutofit fontScale="90000"/>
          </a:bodyPr>
          <a:lstStyle/>
          <a:p>
            <a:r>
              <a:rPr lang="en-GB" sz="10300" dirty="0" err="1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Chatbot</a:t>
            </a:r>
            <a:r>
              <a:rPr lang="en-GB" sz="103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/>
            </a:r>
            <a:br>
              <a:rPr lang="en-GB" sz="103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</a:br>
            <a:r>
              <a:rPr lang="en-GB" sz="103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quiz app</a:t>
            </a:r>
            <a:endParaRPr lang="hr-HR" sz="103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-496956"/>
            <a:ext cx="4510758" cy="22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Moderator/Player communication</a:t>
            </a:r>
            <a:endParaRPr lang="hr-HR" sz="28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23265" y="1409374"/>
            <a:ext cx="4510758" cy="22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4 different types </a:t>
            </a:r>
          </a:p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of questions</a:t>
            </a:r>
            <a:endParaRPr lang="hr-HR" sz="28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2096" y="3259103"/>
            <a:ext cx="4510758" cy="22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categories</a:t>
            </a:r>
            <a:endParaRPr lang="hr-HR" sz="28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59571" y="3698047"/>
            <a:ext cx="4510758" cy="22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user roles</a:t>
            </a:r>
            <a:endParaRPr lang="hr-HR" sz="28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8215" y="3875960"/>
            <a:ext cx="4510758" cy="22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questions</a:t>
            </a:r>
            <a:endParaRPr lang="hr-HR" sz="28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092159" y="2771939"/>
            <a:ext cx="4510758" cy="22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answers</a:t>
            </a:r>
            <a:endParaRPr lang="hr-HR" sz="28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717510" y="-847967"/>
            <a:ext cx="4510758" cy="22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timed</a:t>
            </a:r>
          </a:p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answers</a:t>
            </a:r>
            <a:endParaRPr lang="hr-HR" sz="28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72889" y="351355"/>
            <a:ext cx="4510758" cy="22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social</a:t>
            </a:r>
          </a:p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login</a:t>
            </a:r>
            <a:endParaRPr lang="hr-HR" sz="28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62131" y="-1186277"/>
            <a:ext cx="4510758" cy="22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stuff</a:t>
            </a:r>
            <a:endParaRPr lang="hr-HR" sz="28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939" y="1837980"/>
            <a:ext cx="9144000" cy="2387600"/>
          </a:xfrm>
        </p:spPr>
        <p:txBody>
          <a:bodyPr>
            <a:normAutofit/>
          </a:bodyPr>
          <a:lstStyle/>
          <a:p>
            <a:r>
              <a:rPr lang="en-GB" sz="103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The PROBLEM</a:t>
            </a:r>
            <a:endParaRPr lang="hr-HR" sz="103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948" y="306249"/>
            <a:ext cx="9144000" cy="2387600"/>
          </a:xfrm>
        </p:spPr>
        <p:txBody>
          <a:bodyPr>
            <a:noAutofit/>
          </a:bodyPr>
          <a:lstStyle/>
          <a:p>
            <a:r>
              <a:rPr lang="en-GB" sz="149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Time</a:t>
            </a:r>
            <a:endParaRPr lang="hr-HR" sz="149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2374899"/>
            <a:ext cx="9144000" cy="1565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5400" dirty="0" err="1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Manpower</a:t>
            </a:r>
            <a:endParaRPr lang="hr-HR" sz="54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477591"/>
            <a:ext cx="9144000" cy="1565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40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Time</a:t>
            </a:r>
            <a:endParaRPr lang="hr-HR" sz="24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042797"/>
            <a:ext cx="9144000" cy="1565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Time</a:t>
            </a:r>
            <a:endParaRPr lang="hr-HR" sz="11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1357" y="2225812"/>
            <a:ext cx="9144000" cy="1565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chemeClr val="bg1">
                    <a:lumMod val="95000"/>
                  </a:schemeClr>
                </a:solidFill>
                <a:latin typeface="Signika" panose="02010003020600000004" pitchFamily="50" charset="0"/>
              </a:rPr>
              <a:t>We have a DEMO!</a:t>
            </a:r>
            <a:endParaRPr lang="hr-HR" sz="5400" dirty="0">
              <a:solidFill>
                <a:schemeClr val="bg1">
                  <a:lumMod val="95000"/>
                </a:schemeClr>
              </a:solidFill>
              <a:latin typeface="Signika" panose="020100030206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Signika</vt:lpstr>
      <vt:lpstr>Office Theme</vt:lpstr>
      <vt:lpstr>TellME</vt:lpstr>
      <vt:lpstr>The IDEA</vt:lpstr>
      <vt:lpstr>Chatbot quiz app</vt:lpstr>
      <vt:lpstr>The PROBLEM</vt:lpstr>
      <vt:lpstr>Time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TellME</dc:title>
  <dc:creator>Sebastijan Dumančić</dc:creator>
  <cp:lastModifiedBy>Sebastijan Dumančić</cp:lastModifiedBy>
  <cp:revision>5</cp:revision>
  <dcterms:created xsi:type="dcterms:W3CDTF">2016-11-27T01:17:26Z</dcterms:created>
  <dcterms:modified xsi:type="dcterms:W3CDTF">2016-11-27T03:26:59Z</dcterms:modified>
</cp:coreProperties>
</file>