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Team </a:t>
            </a:r>
            <a:r>
              <a:rPr lang="x-none" altLang="hr-HR" dirty="0" smtClean="0"/>
              <a:t>//TODO:Name</a:t>
            </a:r>
            <a:endParaRPr lang="x-none" altLang="hr-HR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Članovi tima: </a:t>
            </a:r>
            <a:r>
              <a:rPr lang="x-none" altLang="hr-HR" dirty="0" smtClean="0"/>
              <a:t>Enzo Vituri</a:t>
            </a:r>
            <a:endParaRPr lang="x-none" altLang="hr-HR" dirty="0" smtClean="0"/>
          </a:p>
          <a:p>
            <a:r>
              <a:rPr lang="x-none" altLang="hr-HR" dirty="0" smtClean="0"/>
              <a:t>		  Matija Vuk</a:t>
            </a:r>
            <a:endParaRPr lang="x-none" altLang="hr-HR" dirty="0" smtClean="0"/>
          </a:p>
          <a:p>
            <a:r>
              <a:rPr lang="x-none" altLang="hr-HR" dirty="0" smtClean="0"/>
              <a:t>		  Ante Vulić</a:t>
            </a:r>
            <a:endParaRPr lang="x-none" altLang="hr-HR" dirty="0" smtClean="0"/>
          </a:p>
          <a:p>
            <a:r>
              <a:rPr lang="x-none" altLang="hr-HR" dirty="0" smtClean="0"/>
              <a:t>		  Neven Travaš</a:t>
            </a:r>
            <a:endParaRPr lang="x-none" altLang="hr-HR" dirty="0" smtClean="0"/>
          </a:p>
        </p:txBody>
      </p:sp>
      <p:pic>
        <p:nvPicPr>
          <p:cNvPr id="4" name="Picture 3" descr="rsc_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381000"/>
            <a:ext cx="3867690" cy="2753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Korištene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Tri platforme: web, android, iOS</a:t>
            </a:r>
            <a:endParaRPr lang="hr-HR" dirty="0" smtClean="0"/>
          </a:p>
          <a:p>
            <a:r>
              <a:rPr lang="hr-HR" dirty="0" smtClean="0"/>
              <a:t>Tehnologije: </a:t>
            </a:r>
            <a:endParaRPr lang="hr-HR" dirty="0" smtClean="0"/>
          </a:p>
          <a:p>
            <a:pPr marL="411480" lvl="1" indent="0">
              <a:buNone/>
            </a:pPr>
            <a:r>
              <a:rPr lang="x-none" altLang="hr-HR" dirty="0" smtClean="0"/>
              <a:t>-</a:t>
            </a:r>
            <a:r>
              <a:rPr lang="hr-HR" dirty="0" smtClean="0"/>
              <a:t>Web: PHP(Laravel),HTML,CSS,JQUERY</a:t>
            </a:r>
            <a:endParaRPr lang="hr-HR" dirty="0" smtClean="0"/>
          </a:p>
          <a:p>
            <a:pPr marL="411480" lvl="1" indent="0">
              <a:buNone/>
            </a:pPr>
            <a:r>
              <a:rPr lang="x-none" altLang="hr-HR" dirty="0" smtClean="0"/>
              <a:t>-</a:t>
            </a:r>
            <a:r>
              <a:rPr lang="hr-HR" dirty="0" smtClean="0"/>
              <a:t>Android: </a:t>
            </a:r>
            <a:r>
              <a:rPr lang="x-none" altLang="hr-HR" dirty="0" smtClean="0"/>
              <a:t>React Native</a:t>
            </a:r>
            <a:endParaRPr lang="x-none" altLang="hr-H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Funkcionalnosti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hr-HR" dirty="0"/>
              <a:t>Registracija i prijava korisnika</a:t>
            </a:r>
            <a:endParaRPr lang="x-none" altLang="hr-HR" dirty="0"/>
          </a:p>
          <a:p>
            <a:endParaRPr lang="x-none" altLang="hr-HR" dirty="0"/>
          </a:p>
          <a:p>
            <a:r>
              <a:rPr lang="x-none" altLang="hr-HR" dirty="0"/>
              <a:t>Upravaljanje korisničkim podacima</a:t>
            </a:r>
            <a:endParaRPr lang="x-none" altLang="hr-HR" dirty="0"/>
          </a:p>
          <a:p>
            <a:endParaRPr lang="x-none" altLang="hr-HR" dirty="0"/>
          </a:p>
          <a:p>
            <a:r>
              <a:rPr lang="x-none" altLang="hr-HR" dirty="0"/>
              <a:t>Admin panel </a:t>
            </a:r>
            <a:endParaRPr lang="x-none" altLang="hr-HR" dirty="0"/>
          </a:p>
          <a:p>
            <a:endParaRPr lang="x-none" altLang="hr-HR" dirty="0"/>
          </a:p>
          <a:p>
            <a:r>
              <a:rPr lang="x-none" altLang="hr-HR" dirty="0"/>
              <a:t>Ispis korisniških podataka</a:t>
            </a:r>
            <a:endParaRPr lang="x-none" alt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 </a:t>
            </a:r>
            <a:r>
              <a:rPr lang="hr-HR" dirty="0" smtClean="0">
                <a:sym typeface="Wingdings" panose="05000000000000000000" charset="2"/>
              </a:rPr>
              <a:t>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343</Words>
  <Application>Kingsoft Office WPP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Urban</vt:lpstr>
      <vt:lpstr>Team Bastion</vt:lpstr>
      <vt:lpstr>Korištene tehnologije</vt:lpstr>
      <vt:lpstr>Funkcionalnosti</vt:lpstr>
      <vt:lpstr>Hvala na pažnji!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Bastion</dc:title>
  <dc:creator>Josip</dc:creator>
  <cp:lastModifiedBy>matija</cp:lastModifiedBy>
  <cp:revision>5</cp:revision>
  <dcterms:created xsi:type="dcterms:W3CDTF">2016-11-27T03:21:21Z</dcterms:created>
  <dcterms:modified xsi:type="dcterms:W3CDTF">2016-11-27T03:21:21Z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