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7" r:id="rId6"/>
    <p:sldId id="259" r:id="rId7"/>
    <p:sldId id="263" r:id="rId8"/>
    <p:sldId id="260" r:id="rId9"/>
    <p:sldId id="264" r:id="rId10"/>
    <p:sldId id="269" r:id="rId11"/>
    <p:sldId id="268" r:id="rId12"/>
    <p:sldId id="265" r:id="rId13"/>
    <p:sldId id="261" r:id="rId14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F86"/>
    <a:srgbClr val="0D9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66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BC59-529D-4B0E-AD83-6E9A7ABA84E8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76E-8EF0-4ED1-AA1B-0A1CE40F21F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023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BC59-529D-4B0E-AD83-6E9A7ABA84E8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76E-8EF0-4ED1-AA1B-0A1CE40F21F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739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BC59-529D-4B0E-AD83-6E9A7ABA84E8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76E-8EF0-4ED1-AA1B-0A1CE40F21F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5169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BC59-529D-4B0E-AD83-6E9A7ABA84E8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76E-8EF0-4ED1-AA1B-0A1CE40F21FB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570729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5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BC59-529D-4B0E-AD83-6E9A7ABA84E8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76E-8EF0-4ED1-AA1B-0A1CE40F21F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6559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D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BC59-529D-4B0E-AD83-6E9A7ABA84E8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76E-8EF0-4ED1-AA1B-0A1CE40F21FB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795" y="5703436"/>
            <a:ext cx="1424442" cy="14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7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BC59-529D-4B0E-AD83-6E9A7ABA84E8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76E-8EF0-4ED1-AA1B-0A1CE40F21F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630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BC59-529D-4B0E-AD83-6E9A7ABA84E8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76E-8EF0-4ED1-AA1B-0A1CE40F21F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853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BC59-529D-4B0E-AD83-6E9A7ABA84E8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76E-8EF0-4ED1-AA1B-0A1CE40F21F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269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BC59-529D-4B0E-AD83-6E9A7ABA84E8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76E-8EF0-4ED1-AA1B-0A1CE40F21F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088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BC59-529D-4B0E-AD83-6E9A7ABA84E8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76E-8EF0-4ED1-AA1B-0A1CE40F21F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064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BC59-529D-4B0E-AD83-6E9A7ABA84E8}" type="datetimeFigureOut">
              <a:rPr lang="hr-HR" smtClean="0"/>
              <a:t>27.11.2016.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C076E-8EF0-4ED1-AA1B-0A1CE40F21F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697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sl-SI" dirty="0" smtClean="0"/>
              <a:t>Technology</a:t>
            </a:r>
            <a:endParaRPr lang="hr-H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1952625"/>
            <a:ext cx="152400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82" y="1942212"/>
            <a:ext cx="1093868" cy="1534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200" y="4343909"/>
            <a:ext cx="857614" cy="85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07" y="1942212"/>
            <a:ext cx="1730172" cy="17301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94"/>
          <a:stretch/>
        </p:blipFill>
        <p:spPr>
          <a:xfrm>
            <a:off x="2175041" y="4400966"/>
            <a:ext cx="2416045" cy="7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42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3157" y="2899718"/>
            <a:ext cx="654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5400" dirty="0" smtClean="0">
                <a:solidFill>
                  <a:schemeClr val="bg1"/>
                </a:solidFill>
              </a:rPr>
              <a:t>Demo</a:t>
            </a:r>
            <a:endParaRPr lang="hr-HR" sz="5400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www.hey.fr/tools/emoji/ios_emoji_personal_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86" y="2572867"/>
            <a:ext cx="1508465" cy="157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5656" y="2512885"/>
            <a:ext cx="7611762" cy="1696995"/>
          </a:xfrm>
          <a:prstGeom prst="rect">
            <a:avLst/>
          </a:prstGeom>
          <a:solidFill>
            <a:srgbClr val="0D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717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decel="6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3157" y="2899718"/>
            <a:ext cx="654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5400" dirty="0" smtClean="0">
                <a:solidFill>
                  <a:schemeClr val="bg1"/>
                </a:solidFill>
              </a:rPr>
              <a:t>Thank you!</a:t>
            </a:r>
            <a:endParaRPr lang="hr-HR" sz="5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43" y="2637548"/>
            <a:ext cx="1393737" cy="14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hey.fr/tools/emoji/ios_emoji_smiling_face_with_open_mou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24" y="2622143"/>
            <a:ext cx="1414197" cy="147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03157" y="2899718"/>
            <a:ext cx="654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5400" dirty="0" smtClean="0">
                <a:solidFill>
                  <a:schemeClr val="bg1"/>
                </a:solidFill>
              </a:rPr>
              <a:t>Any questions?</a:t>
            </a:r>
            <a:endParaRPr lang="hr-H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2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sl-SI" dirty="0" smtClean="0"/>
              <a:t>Team</a:t>
            </a:r>
            <a:endParaRPr lang="hr-HR" dirty="0"/>
          </a:p>
        </p:txBody>
      </p:sp>
      <p:grpSp>
        <p:nvGrpSpPr>
          <p:cNvPr id="9" name="Group 8"/>
          <p:cNvGrpSpPr/>
          <p:nvPr/>
        </p:nvGrpSpPr>
        <p:grpSpPr>
          <a:xfrm>
            <a:off x="2024059" y="1423336"/>
            <a:ext cx="1771949" cy="2198043"/>
            <a:chOff x="1190625" y="1690689"/>
            <a:chExt cx="1885950" cy="23394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213" y="1690689"/>
              <a:ext cx="1628775" cy="16287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90625" y="3318911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Andrea</a:t>
              </a:r>
              <a:endParaRPr lang="hr-HR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90625" y="3660815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Front-end dev</a:t>
              </a:r>
              <a:endParaRPr lang="hr-H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67273" y="1371600"/>
            <a:ext cx="1771948" cy="2286544"/>
            <a:chOff x="4986335" y="1671085"/>
            <a:chExt cx="1885950" cy="24336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397" y="1671085"/>
              <a:ext cx="1647826" cy="164782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986335" y="3393502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Petar</a:t>
              </a:r>
              <a:endParaRPr lang="hr-HR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86335" y="3735406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Front-end dev</a:t>
              </a:r>
              <a:endParaRPr lang="hr-H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24060" y="4073951"/>
            <a:ext cx="1771948" cy="2277595"/>
            <a:chOff x="2024060" y="4060768"/>
            <a:chExt cx="1885950" cy="2424128"/>
          </a:xfrm>
        </p:grpSpPr>
        <p:sp>
          <p:nvSpPr>
            <p:cNvPr id="12" name="TextBox 11"/>
            <p:cNvSpPr txBox="1"/>
            <p:nvPr/>
          </p:nvSpPr>
          <p:spPr>
            <a:xfrm>
              <a:off x="2024060" y="5773660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Matej</a:t>
              </a:r>
              <a:endParaRPr lang="hr-HR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24060" y="6115564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Designer</a:t>
              </a:r>
              <a:endParaRPr lang="hr-H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059" y="4060768"/>
              <a:ext cx="1651364" cy="1651363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867273" y="4065002"/>
            <a:ext cx="1771948" cy="2286544"/>
            <a:chOff x="4986335" y="4112730"/>
            <a:chExt cx="1885950" cy="243365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397" y="4112730"/>
              <a:ext cx="1647826" cy="164782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986335" y="5835147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Bartul</a:t>
              </a:r>
              <a:endParaRPr lang="hr-H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86335" y="6177051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Back-end dev</a:t>
              </a:r>
              <a:endParaRPr lang="hr-H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98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3157" y="2899718"/>
            <a:ext cx="654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5400" dirty="0" smtClean="0">
                <a:solidFill>
                  <a:schemeClr val="bg1"/>
                </a:solidFill>
              </a:rPr>
              <a:t>Where is problem?</a:t>
            </a:r>
            <a:endParaRPr lang="hr-HR" sz="5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34" y="2753409"/>
            <a:ext cx="1163080" cy="12159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649" y="2753409"/>
            <a:ext cx="7611762" cy="1696995"/>
          </a:xfrm>
          <a:prstGeom prst="rect">
            <a:avLst/>
          </a:prstGeom>
          <a:solidFill>
            <a:srgbClr val="0D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2792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decel="6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sl-SI" dirty="0" smtClean="0"/>
              <a:t>Problem</a:t>
            </a:r>
            <a:endParaRPr lang="hr-HR" dirty="0"/>
          </a:p>
        </p:txBody>
      </p:sp>
      <p:grpSp>
        <p:nvGrpSpPr>
          <p:cNvPr id="49" name="Group 48"/>
          <p:cNvGrpSpPr/>
          <p:nvPr/>
        </p:nvGrpSpPr>
        <p:grpSpPr>
          <a:xfrm>
            <a:off x="6114291" y="1888397"/>
            <a:ext cx="2287545" cy="3194349"/>
            <a:chOff x="628650" y="1888397"/>
            <a:chExt cx="2287545" cy="3194349"/>
          </a:xfrm>
        </p:grpSpPr>
        <p:sp>
          <p:nvSpPr>
            <p:cNvPr id="6" name="Rounded Rectangle 5"/>
            <p:cNvSpPr/>
            <p:nvPr/>
          </p:nvSpPr>
          <p:spPr>
            <a:xfrm>
              <a:off x="628650" y="1888397"/>
              <a:ext cx="2287545" cy="3194349"/>
            </a:xfrm>
            <a:prstGeom prst="roundRect">
              <a:avLst>
                <a:gd name="adj" fmla="val 4063"/>
              </a:avLst>
            </a:prstGeom>
            <a:solidFill>
              <a:srgbClr val="0D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28650" y="4053016"/>
              <a:ext cx="2287545" cy="102972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38100" dir="5400000" sx="97000" sy="97000" algn="t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58931" y="3015183"/>
            <a:ext cx="116803" cy="1037832"/>
            <a:chOff x="1073290" y="3015183"/>
            <a:chExt cx="116803" cy="1037832"/>
          </a:xfrm>
        </p:grpSpPr>
        <p:sp>
          <p:nvSpPr>
            <p:cNvPr id="11" name="Rectangle 10"/>
            <p:cNvSpPr/>
            <p:nvPr/>
          </p:nvSpPr>
          <p:spPr>
            <a:xfrm flipH="1">
              <a:off x="1109332" y="3083597"/>
              <a:ext cx="45719" cy="969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2" name="Oval 11"/>
            <p:cNvSpPr/>
            <p:nvPr/>
          </p:nvSpPr>
          <p:spPr>
            <a:xfrm>
              <a:off x="1073290" y="3015183"/>
              <a:ext cx="116803" cy="1168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63575" y="2751712"/>
            <a:ext cx="116803" cy="1336390"/>
            <a:chOff x="1377934" y="2751712"/>
            <a:chExt cx="116803" cy="1336390"/>
          </a:xfrm>
        </p:grpSpPr>
        <p:sp>
          <p:nvSpPr>
            <p:cNvPr id="13" name="Rectangle 12"/>
            <p:cNvSpPr/>
            <p:nvPr/>
          </p:nvSpPr>
          <p:spPr>
            <a:xfrm flipH="1">
              <a:off x="1410969" y="2823462"/>
              <a:ext cx="50735" cy="1264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4" name="Oval 13"/>
            <p:cNvSpPr/>
            <p:nvPr/>
          </p:nvSpPr>
          <p:spPr>
            <a:xfrm>
              <a:off x="1377934" y="2751712"/>
              <a:ext cx="116803" cy="1168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95034" y="2472535"/>
            <a:ext cx="116803" cy="1584676"/>
            <a:chOff x="1709393" y="2472535"/>
            <a:chExt cx="116803" cy="1584676"/>
          </a:xfrm>
        </p:grpSpPr>
        <p:sp>
          <p:nvSpPr>
            <p:cNvPr id="15" name="Rectangle 14"/>
            <p:cNvSpPr/>
            <p:nvPr/>
          </p:nvSpPr>
          <p:spPr>
            <a:xfrm flipH="1">
              <a:off x="1748647" y="2562990"/>
              <a:ext cx="45719" cy="1494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6" name="Oval 15"/>
            <p:cNvSpPr/>
            <p:nvPr/>
          </p:nvSpPr>
          <p:spPr>
            <a:xfrm>
              <a:off x="1709393" y="2472535"/>
              <a:ext cx="116803" cy="1168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565821" y="2228601"/>
            <a:ext cx="116803" cy="1841958"/>
            <a:chOff x="2080180" y="2228601"/>
            <a:chExt cx="116803" cy="1841958"/>
          </a:xfrm>
        </p:grpSpPr>
        <p:sp>
          <p:nvSpPr>
            <p:cNvPr id="17" name="Rectangle 16"/>
            <p:cNvSpPr/>
            <p:nvPr/>
          </p:nvSpPr>
          <p:spPr>
            <a:xfrm flipH="1">
              <a:off x="2113214" y="2309361"/>
              <a:ext cx="45719" cy="1761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8" name="Oval 17"/>
            <p:cNvSpPr/>
            <p:nvPr/>
          </p:nvSpPr>
          <p:spPr>
            <a:xfrm>
              <a:off x="2080180" y="2228601"/>
              <a:ext cx="116803" cy="1168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938054" y="2068904"/>
            <a:ext cx="116803" cy="2015003"/>
            <a:chOff x="2452413" y="2068904"/>
            <a:chExt cx="116803" cy="2015003"/>
          </a:xfrm>
        </p:grpSpPr>
        <p:sp>
          <p:nvSpPr>
            <p:cNvPr id="19" name="Rectangle 18"/>
            <p:cNvSpPr/>
            <p:nvPr/>
          </p:nvSpPr>
          <p:spPr>
            <a:xfrm flipH="1">
              <a:off x="2488783" y="2149174"/>
              <a:ext cx="45719" cy="1934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0" name="Oval 19"/>
            <p:cNvSpPr/>
            <p:nvPr/>
          </p:nvSpPr>
          <p:spPr>
            <a:xfrm>
              <a:off x="2452413" y="2068904"/>
              <a:ext cx="116803" cy="1168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cxnSp>
        <p:nvCxnSpPr>
          <p:cNvPr id="37" name="Straight Connector 36"/>
          <p:cNvCxnSpPr/>
          <p:nvPr/>
        </p:nvCxnSpPr>
        <p:spPr>
          <a:xfrm flipH="1">
            <a:off x="6189796" y="2035708"/>
            <a:ext cx="10011" cy="2082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89796" y="3767728"/>
            <a:ext cx="1414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99807" y="3232659"/>
            <a:ext cx="1313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99807" y="2684242"/>
            <a:ext cx="1313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99807" y="2109127"/>
            <a:ext cx="1313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55490" y="1896473"/>
            <a:ext cx="528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900" dirty="0" smtClean="0">
                <a:solidFill>
                  <a:schemeClr val="bg1"/>
                </a:solidFill>
              </a:rPr>
              <a:t>3.2 B</a:t>
            </a:r>
            <a:endParaRPr lang="hr-HR" sz="9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55490" y="2452015"/>
            <a:ext cx="528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900" dirty="0" smtClean="0">
                <a:solidFill>
                  <a:schemeClr val="bg1"/>
                </a:solidFill>
              </a:rPr>
              <a:t>2.7 B</a:t>
            </a:r>
            <a:endParaRPr lang="hr-HR" sz="9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67319" y="3003946"/>
            <a:ext cx="4423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900" dirty="0" smtClean="0">
                <a:solidFill>
                  <a:schemeClr val="bg1"/>
                </a:solidFill>
              </a:rPr>
              <a:t>2.2 B</a:t>
            </a:r>
            <a:endParaRPr lang="hr-HR" sz="9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55490" y="3531122"/>
            <a:ext cx="528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900" dirty="0" smtClean="0">
                <a:solidFill>
                  <a:schemeClr val="bg1"/>
                </a:solidFill>
              </a:rPr>
              <a:t>1.7 B</a:t>
            </a:r>
            <a:endParaRPr lang="hr-HR" sz="9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68606" y="4523279"/>
            <a:ext cx="148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dirty="0" smtClean="0"/>
              <a:t>3.2 BILLION</a:t>
            </a:r>
            <a:endParaRPr lang="hr-HR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268606" y="4217955"/>
            <a:ext cx="179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 smtClean="0"/>
              <a:t>People on internet</a:t>
            </a:r>
            <a:endParaRPr lang="hr-HR" sz="16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761728" y="1899284"/>
            <a:ext cx="2287545" cy="3194349"/>
            <a:chOff x="628650" y="1888397"/>
            <a:chExt cx="2287545" cy="3194349"/>
          </a:xfrm>
        </p:grpSpPr>
        <p:sp>
          <p:nvSpPr>
            <p:cNvPr id="54" name="Rounded Rectangle 53"/>
            <p:cNvSpPr/>
            <p:nvPr/>
          </p:nvSpPr>
          <p:spPr>
            <a:xfrm>
              <a:off x="628650" y="1888397"/>
              <a:ext cx="2287545" cy="3194349"/>
            </a:xfrm>
            <a:prstGeom prst="roundRect">
              <a:avLst>
                <a:gd name="adj" fmla="val 4063"/>
              </a:avLst>
            </a:prstGeom>
            <a:solidFill>
              <a:srgbClr val="0D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28650" y="4053016"/>
              <a:ext cx="2287545" cy="102972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38100" dir="5400000" sx="97000" sy="97000" algn="t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911442" y="4523278"/>
            <a:ext cx="148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dirty="0" smtClean="0"/>
              <a:t>99%</a:t>
            </a:r>
            <a:endParaRPr lang="hr-HR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11442" y="4217954"/>
            <a:ext cx="179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 smtClean="0"/>
              <a:t>Teens use internet</a:t>
            </a:r>
            <a:endParaRPr lang="hr-HR" sz="1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1160457" y="2309361"/>
            <a:ext cx="1678707" cy="1457303"/>
            <a:chOff x="3694247" y="2309361"/>
            <a:chExt cx="1678707" cy="1457303"/>
          </a:xfrm>
        </p:grpSpPr>
        <p:sp>
          <p:nvSpPr>
            <p:cNvPr id="66" name="Oval 65"/>
            <p:cNvSpPr/>
            <p:nvPr/>
          </p:nvSpPr>
          <p:spPr>
            <a:xfrm>
              <a:off x="3694247" y="2309361"/>
              <a:ext cx="1457303" cy="1457303"/>
            </a:xfrm>
            <a:prstGeom prst="ellipse">
              <a:avLst/>
            </a:prstGeom>
            <a:solidFill>
              <a:srgbClr val="085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>
                <a:solidFill>
                  <a:schemeClr val="bg1"/>
                </a:solidFill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14436779">
              <a:off x="4816699" y="2345404"/>
              <a:ext cx="173801" cy="938709"/>
            </a:xfrm>
            <a:prstGeom prst="triangle">
              <a:avLst/>
            </a:prstGeom>
            <a:solidFill>
              <a:srgbClr val="0D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445232" y="1899285"/>
            <a:ext cx="2287545" cy="3194349"/>
            <a:chOff x="628650" y="1888397"/>
            <a:chExt cx="2287545" cy="3194349"/>
          </a:xfrm>
        </p:grpSpPr>
        <p:sp>
          <p:nvSpPr>
            <p:cNvPr id="71" name="Rounded Rectangle 70"/>
            <p:cNvSpPr/>
            <p:nvPr/>
          </p:nvSpPr>
          <p:spPr>
            <a:xfrm>
              <a:off x="628650" y="1888397"/>
              <a:ext cx="2287545" cy="3194349"/>
            </a:xfrm>
            <a:prstGeom prst="roundRect">
              <a:avLst>
                <a:gd name="adj" fmla="val 4063"/>
              </a:avLst>
            </a:prstGeom>
            <a:solidFill>
              <a:srgbClr val="0D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628650" y="4053016"/>
              <a:ext cx="2287545" cy="102972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38100" dir="5400000" sx="97000" sy="97000" algn="t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599547" y="4534167"/>
            <a:ext cx="148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dirty="0" smtClean="0"/>
              <a:t>51%</a:t>
            </a:r>
            <a:endParaRPr lang="hr-HR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599547" y="4228843"/>
            <a:ext cx="179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 smtClean="0"/>
              <a:t>Love messaging</a:t>
            </a:r>
            <a:endParaRPr lang="hr-HR" sz="16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3848562" y="2185707"/>
            <a:ext cx="1788923" cy="1736010"/>
            <a:chOff x="6380327" y="2174817"/>
            <a:chExt cx="1788923" cy="1736010"/>
          </a:xfrm>
        </p:grpSpPr>
        <p:sp>
          <p:nvSpPr>
            <p:cNvPr id="75" name="Oval 74"/>
            <p:cNvSpPr/>
            <p:nvPr/>
          </p:nvSpPr>
          <p:spPr>
            <a:xfrm>
              <a:off x="6380327" y="2309360"/>
              <a:ext cx="1457303" cy="1457303"/>
            </a:xfrm>
            <a:prstGeom prst="ellipse">
              <a:avLst/>
            </a:prstGeom>
            <a:solidFill>
              <a:srgbClr val="085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>
                <a:solidFill>
                  <a:schemeClr val="bg1"/>
                </a:solidFill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7056877" y="2174817"/>
              <a:ext cx="1112373" cy="1736010"/>
              <a:chOff x="7056877" y="2174817"/>
              <a:chExt cx="1112373" cy="1736010"/>
            </a:xfrm>
          </p:grpSpPr>
          <p:sp>
            <p:nvSpPr>
              <p:cNvPr id="78" name="Flowchart: Manual Input 77"/>
              <p:cNvSpPr/>
              <p:nvPr/>
            </p:nvSpPr>
            <p:spPr>
              <a:xfrm rot="16926220">
                <a:off x="7226878" y="2991778"/>
                <a:ext cx="749048" cy="1089049"/>
              </a:xfrm>
              <a:prstGeom prst="flowChartManualInput">
                <a:avLst/>
              </a:prstGeom>
              <a:solidFill>
                <a:srgbClr val="0D9C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80" name="Flowchart: Manual Input 79"/>
              <p:cNvSpPr/>
              <p:nvPr/>
            </p:nvSpPr>
            <p:spPr>
              <a:xfrm rot="15693193" flipH="1">
                <a:off x="7211071" y="2043947"/>
                <a:ext cx="827309" cy="1089049"/>
              </a:xfrm>
              <a:prstGeom prst="flowChartManualInput">
                <a:avLst/>
              </a:prstGeom>
              <a:solidFill>
                <a:srgbClr val="0D9C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184648" y="2798160"/>
                <a:ext cx="743578" cy="645669"/>
              </a:xfrm>
              <a:prstGeom prst="rect">
                <a:avLst/>
              </a:prstGeom>
              <a:solidFill>
                <a:srgbClr val="0D9C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761728" y="5514975"/>
            <a:ext cx="764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400" b="1" dirty="0" smtClean="0">
                <a:solidFill>
                  <a:srgbClr val="085F86"/>
                </a:solidFill>
              </a:rPr>
              <a:t>BIG SOCIAL PROBLEM</a:t>
            </a:r>
            <a:endParaRPr lang="hr-HR" sz="2400" b="1" dirty="0">
              <a:solidFill>
                <a:srgbClr val="085F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75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3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7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51" grpId="0"/>
      <p:bldP spid="52" grpId="0"/>
      <p:bldP spid="64" grpId="0"/>
      <p:bldP spid="65" grpId="0"/>
      <p:bldP spid="73" grpId="0"/>
      <p:bldP spid="74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20" y="-180975"/>
            <a:ext cx="9247019" cy="9312294"/>
          </a:xfrm>
        </p:spPr>
      </p:pic>
    </p:spTree>
    <p:extLst>
      <p:ext uri="{BB962C8B-B14F-4D97-AF65-F5344CB8AC3E}">
        <p14:creationId xmlns:p14="http://schemas.microsoft.com/office/powerpoint/2010/main" val="300476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3157" y="2899718"/>
            <a:ext cx="654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5400" dirty="0" smtClean="0">
                <a:solidFill>
                  <a:schemeClr val="bg1"/>
                </a:solidFill>
              </a:rPr>
              <a:t>Solution</a:t>
            </a:r>
            <a:r>
              <a:rPr lang="sl-SI" sz="5400" dirty="0" smtClean="0">
                <a:solidFill>
                  <a:schemeClr val="bg1"/>
                </a:solidFill>
              </a:rPr>
              <a:t>?</a:t>
            </a:r>
            <a:endParaRPr lang="hr-HR" sz="5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hey.fr/tools/emoji/ios_emoji_ok_hand_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83" y="2397211"/>
            <a:ext cx="1615416" cy="168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6174" y="2512885"/>
            <a:ext cx="7611762" cy="1696995"/>
          </a:xfrm>
          <a:prstGeom prst="rect">
            <a:avLst/>
          </a:prstGeom>
          <a:solidFill>
            <a:srgbClr val="0D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5733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decel="6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sl-SI" dirty="0" smtClean="0"/>
              <a:t>Solution</a:t>
            </a:r>
            <a:endParaRPr lang="hr-HR" dirty="0"/>
          </a:p>
        </p:txBody>
      </p:sp>
      <p:grpSp>
        <p:nvGrpSpPr>
          <p:cNvPr id="12" name="Group 11"/>
          <p:cNvGrpSpPr/>
          <p:nvPr/>
        </p:nvGrpSpPr>
        <p:grpSpPr>
          <a:xfrm>
            <a:off x="904875" y="1900239"/>
            <a:ext cx="3438525" cy="1533525"/>
            <a:chOff x="904875" y="1900239"/>
            <a:chExt cx="3438525" cy="1533525"/>
          </a:xfrm>
        </p:grpSpPr>
        <p:sp>
          <p:nvSpPr>
            <p:cNvPr id="2" name="Rectangle 1"/>
            <p:cNvSpPr/>
            <p:nvPr/>
          </p:nvSpPr>
          <p:spPr>
            <a:xfrm>
              <a:off x="904875" y="1900239"/>
              <a:ext cx="3438525" cy="1533525"/>
            </a:xfrm>
            <a:prstGeom prst="rect">
              <a:avLst/>
            </a:prstGeom>
            <a:solidFill>
              <a:srgbClr val="0D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04875" y="2388901"/>
              <a:ext cx="3438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800" dirty="0" smtClean="0">
                  <a:solidFill>
                    <a:schemeClr val="bg1"/>
                  </a:solidFill>
                </a:rPr>
                <a:t>Great idea</a:t>
              </a:r>
              <a:endParaRPr lang="hr-HR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19624" y="1900238"/>
            <a:ext cx="3438526" cy="1533525"/>
            <a:chOff x="4619624" y="1900238"/>
            <a:chExt cx="3438526" cy="1533525"/>
          </a:xfrm>
        </p:grpSpPr>
        <p:sp>
          <p:nvSpPr>
            <p:cNvPr id="6" name="Rectangle 5"/>
            <p:cNvSpPr/>
            <p:nvPr/>
          </p:nvSpPr>
          <p:spPr>
            <a:xfrm>
              <a:off x="4619625" y="1900238"/>
              <a:ext cx="3438525" cy="1533525"/>
            </a:xfrm>
            <a:prstGeom prst="rect">
              <a:avLst/>
            </a:prstGeom>
            <a:solidFill>
              <a:srgbClr val="0D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19624" y="2189946"/>
              <a:ext cx="34385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800" dirty="0" smtClean="0">
                  <a:solidFill>
                    <a:schemeClr val="bg1"/>
                  </a:solidFill>
                </a:rPr>
                <a:t>Better comunication in real world</a:t>
              </a:r>
              <a:endParaRPr lang="hr-HR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24137" y="3671889"/>
            <a:ext cx="3438525" cy="1533525"/>
            <a:chOff x="2624137" y="3671889"/>
            <a:chExt cx="3438525" cy="1533525"/>
          </a:xfrm>
        </p:grpSpPr>
        <p:sp>
          <p:nvSpPr>
            <p:cNvPr id="7" name="Rectangle 6"/>
            <p:cNvSpPr/>
            <p:nvPr/>
          </p:nvSpPr>
          <p:spPr>
            <a:xfrm>
              <a:off x="2624137" y="3671889"/>
              <a:ext cx="3438525" cy="1533525"/>
            </a:xfrm>
            <a:prstGeom prst="rect">
              <a:avLst/>
            </a:prstGeom>
            <a:solidFill>
              <a:srgbClr val="0D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4137" y="3961328"/>
              <a:ext cx="34385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800" dirty="0" smtClean="0">
                  <a:solidFill>
                    <a:schemeClr val="bg1"/>
                  </a:solidFill>
                </a:rPr>
                <a:t>Fun, comunication, education</a:t>
              </a:r>
              <a:endParaRPr lang="hr-HR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18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3782" y="2880668"/>
            <a:ext cx="654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5400" dirty="0" smtClean="0">
                <a:solidFill>
                  <a:schemeClr val="bg1"/>
                </a:solidFill>
              </a:rPr>
              <a:t>How it works?</a:t>
            </a:r>
            <a:endParaRPr lang="hr-HR" sz="5400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emojipedia-us.s3.amazonaws.com/cache/00/06/0006ed4995959401a3b643b361e24eb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2" y="2752254"/>
            <a:ext cx="1180157" cy="118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5224" y="2752254"/>
            <a:ext cx="7611762" cy="1696995"/>
          </a:xfrm>
          <a:prstGeom prst="rect">
            <a:avLst/>
          </a:prstGeom>
          <a:solidFill>
            <a:srgbClr val="0D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810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decel="6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1884268" y="2561868"/>
            <a:ext cx="2528887" cy="986320"/>
          </a:xfrm>
          <a:prstGeom prst="line">
            <a:avLst/>
          </a:prstGeom>
          <a:ln>
            <a:solidFill>
              <a:srgbClr val="0D9CD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413155" y="2561868"/>
            <a:ext cx="2528887" cy="986320"/>
          </a:xfrm>
          <a:prstGeom prst="line">
            <a:avLst/>
          </a:prstGeom>
          <a:ln>
            <a:solidFill>
              <a:srgbClr val="0D9CD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sl-SI" dirty="0" smtClean="0"/>
              <a:t>How it works?</a:t>
            </a:r>
            <a:endParaRPr lang="hr-HR" dirty="0"/>
          </a:p>
        </p:txBody>
      </p:sp>
      <p:grpSp>
        <p:nvGrpSpPr>
          <p:cNvPr id="26" name="Group 25"/>
          <p:cNvGrpSpPr/>
          <p:nvPr/>
        </p:nvGrpSpPr>
        <p:grpSpPr>
          <a:xfrm>
            <a:off x="1193715" y="1914011"/>
            <a:ext cx="1381106" cy="3355952"/>
            <a:chOff x="974640" y="2075936"/>
            <a:chExt cx="1381106" cy="3355952"/>
          </a:xfrm>
        </p:grpSpPr>
        <p:sp>
          <p:nvSpPr>
            <p:cNvPr id="12" name="Rectangle 11"/>
            <p:cNvSpPr/>
            <p:nvPr/>
          </p:nvSpPr>
          <p:spPr>
            <a:xfrm>
              <a:off x="974640" y="2075936"/>
              <a:ext cx="1381106" cy="3355952"/>
            </a:xfrm>
            <a:prstGeom prst="rect">
              <a:avLst/>
            </a:prstGeom>
            <a:solidFill>
              <a:srgbClr val="0D9CDE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T</a:t>
              </a:r>
              <a:endParaRPr lang="hr-HR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1457508" y="4467158"/>
              <a:ext cx="415370" cy="415370"/>
            </a:xfrm>
            <a:prstGeom prst="ellipse">
              <a:avLst/>
            </a:prstGeom>
            <a:solidFill>
              <a:srgbClr val="0D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6" name="Oval 5"/>
            <p:cNvSpPr/>
            <p:nvPr/>
          </p:nvSpPr>
          <p:spPr>
            <a:xfrm>
              <a:off x="1457508" y="3491633"/>
              <a:ext cx="415370" cy="415370"/>
            </a:xfrm>
            <a:prstGeom prst="ellipse">
              <a:avLst/>
            </a:prstGeom>
            <a:solidFill>
              <a:srgbClr val="0D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7" name="Oval 6"/>
            <p:cNvSpPr/>
            <p:nvPr/>
          </p:nvSpPr>
          <p:spPr>
            <a:xfrm>
              <a:off x="1457508" y="2516108"/>
              <a:ext cx="415370" cy="415370"/>
            </a:xfrm>
            <a:prstGeom prst="ellipse">
              <a:avLst/>
            </a:prstGeom>
            <a:solidFill>
              <a:srgbClr val="0D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51489" y="1914011"/>
            <a:ext cx="1381106" cy="3355952"/>
            <a:chOff x="6032415" y="2075936"/>
            <a:chExt cx="1381106" cy="3355952"/>
          </a:xfrm>
        </p:grpSpPr>
        <p:sp>
          <p:nvSpPr>
            <p:cNvPr id="18" name="Rectangle 17"/>
            <p:cNvSpPr/>
            <p:nvPr/>
          </p:nvSpPr>
          <p:spPr>
            <a:xfrm>
              <a:off x="6032415" y="2075936"/>
              <a:ext cx="1381106" cy="3355952"/>
            </a:xfrm>
            <a:prstGeom prst="rect">
              <a:avLst/>
            </a:prstGeom>
            <a:solidFill>
              <a:srgbClr val="0D9CDE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9" name="Oval 18"/>
            <p:cNvSpPr/>
            <p:nvPr/>
          </p:nvSpPr>
          <p:spPr>
            <a:xfrm>
              <a:off x="6515283" y="4467158"/>
              <a:ext cx="415370" cy="415370"/>
            </a:xfrm>
            <a:prstGeom prst="ellipse">
              <a:avLst/>
            </a:prstGeom>
            <a:solidFill>
              <a:srgbClr val="0D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1" name="Oval 20"/>
            <p:cNvSpPr/>
            <p:nvPr/>
          </p:nvSpPr>
          <p:spPr>
            <a:xfrm>
              <a:off x="6515283" y="2516108"/>
              <a:ext cx="415370" cy="415370"/>
            </a:xfrm>
            <a:prstGeom prst="ellipse">
              <a:avLst/>
            </a:prstGeom>
            <a:solidFill>
              <a:srgbClr val="0D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2" name="Oval 21"/>
            <p:cNvSpPr/>
            <p:nvPr/>
          </p:nvSpPr>
          <p:spPr>
            <a:xfrm>
              <a:off x="6515283" y="3502428"/>
              <a:ext cx="415370" cy="415370"/>
            </a:xfrm>
            <a:prstGeom prst="ellipse">
              <a:avLst/>
            </a:prstGeom>
            <a:solidFill>
              <a:srgbClr val="0D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23" name="Oval 22"/>
          <p:cNvSpPr/>
          <p:nvPr/>
        </p:nvSpPr>
        <p:spPr>
          <a:xfrm>
            <a:off x="4205470" y="3329708"/>
            <a:ext cx="415370" cy="4153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1193715" y="5410200"/>
            <a:ext cx="1381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085F86"/>
                </a:solidFill>
              </a:rPr>
              <a:t>TEAM A</a:t>
            </a:r>
            <a:endParaRPr lang="hr-HR" sz="2000" b="1" dirty="0">
              <a:solidFill>
                <a:srgbClr val="085F8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51490" y="5410200"/>
            <a:ext cx="1381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085F86"/>
                </a:solidFill>
              </a:rPr>
              <a:t>TEAM B</a:t>
            </a:r>
            <a:endParaRPr lang="hr-HR" sz="2000" b="1" dirty="0">
              <a:solidFill>
                <a:srgbClr val="085F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50293" y="2301502"/>
            <a:ext cx="1925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085F86"/>
                </a:solidFill>
              </a:rPr>
              <a:t>GUY FROM TEAM A WINS</a:t>
            </a:r>
            <a:endParaRPr lang="hr-HR" sz="2000" b="1" dirty="0">
              <a:solidFill>
                <a:srgbClr val="085F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6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83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Team</vt:lpstr>
      <vt:lpstr>PowerPoint Presentation</vt:lpstr>
      <vt:lpstr>Problem</vt:lpstr>
      <vt:lpstr>PowerPoint Presentation</vt:lpstr>
      <vt:lpstr>PowerPoint Presentation</vt:lpstr>
      <vt:lpstr>Solution</vt:lpstr>
      <vt:lpstr>PowerPoint Presentation</vt:lpstr>
      <vt:lpstr>How it works?</vt:lpstr>
      <vt:lpstr>Technology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Rajcic</dc:creator>
  <cp:lastModifiedBy>Matej Rajcic</cp:lastModifiedBy>
  <cp:revision>23</cp:revision>
  <dcterms:created xsi:type="dcterms:W3CDTF">2016-11-27T00:30:26Z</dcterms:created>
  <dcterms:modified xsi:type="dcterms:W3CDTF">2016-11-27T04:27:45Z</dcterms:modified>
</cp:coreProperties>
</file>