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A1D7E-6F85-4FBC-8E99-86AF65E40CCE}" type="datetimeFigureOut">
              <a:rPr lang="hr-HR" smtClean="0"/>
              <a:t>27.11.2016.</a:t>
            </a:fld>
            <a:endParaRPr lang="hr-H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780F5D-06C0-4945-95F4-59B3F384B2DB}" type="slidenum">
              <a:rPr lang="hr-HR" smtClean="0"/>
              <a:t>‹#›</a:t>
            </a:fld>
            <a:endParaRPr lang="hr-H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A1D7E-6F85-4FBC-8E99-86AF65E40CCE}" type="datetimeFigureOut">
              <a:rPr lang="hr-HR" smtClean="0"/>
              <a:t>27.11.2016.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0F5D-06C0-4945-95F4-59B3F384B2DB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A1D7E-6F85-4FBC-8E99-86AF65E40CCE}" type="datetimeFigureOut">
              <a:rPr lang="hr-HR" smtClean="0"/>
              <a:t>27.11.2016.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0F5D-06C0-4945-95F4-59B3F384B2DB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A1D7E-6F85-4FBC-8E99-86AF65E40CCE}" type="datetimeFigureOut">
              <a:rPr lang="hr-HR" smtClean="0"/>
              <a:t>27.11.2016.</a:t>
            </a:fld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780F5D-06C0-4945-95F4-59B3F384B2DB}" type="slidenum">
              <a:rPr lang="hr-HR" smtClean="0"/>
              <a:t>‹#›</a:t>
            </a:fld>
            <a:endParaRPr lang="hr-HR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A1D7E-6F85-4FBC-8E99-86AF65E40CCE}" type="datetimeFigureOut">
              <a:rPr lang="hr-HR" smtClean="0"/>
              <a:t>27.11.2016.</a:t>
            </a:fld>
            <a:endParaRPr lang="hr-H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780F5D-06C0-4945-95F4-59B3F384B2DB}" type="slidenum">
              <a:rPr lang="hr-HR" smtClean="0"/>
              <a:t>‹#›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A1D7E-6F85-4FBC-8E99-86AF65E40CCE}" type="datetimeFigureOut">
              <a:rPr lang="hr-HR" smtClean="0"/>
              <a:t>27.11.2016.</a:t>
            </a:fld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780F5D-06C0-4945-95F4-59B3F384B2DB}" type="slidenum">
              <a:rPr lang="hr-HR" smtClean="0"/>
              <a:t>‹#›</a:t>
            </a:fld>
            <a:endParaRPr lang="hr-H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A1D7E-6F85-4FBC-8E99-86AF65E40CCE}" type="datetimeFigureOut">
              <a:rPr lang="hr-HR" smtClean="0"/>
              <a:t>27.11.2016.</a:t>
            </a:fld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780F5D-06C0-4945-95F4-59B3F384B2DB}" type="slidenum">
              <a:rPr lang="hr-HR" smtClean="0"/>
              <a:t>‹#›</a:t>
            </a:fld>
            <a:endParaRPr lang="hr-HR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A1D7E-6F85-4FBC-8E99-86AF65E40CCE}" type="datetimeFigureOut">
              <a:rPr lang="hr-HR" smtClean="0"/>
              <a:t>27.11.2016.</a:t>
            </a:fld>
            <a:endParaRPr lang="hr-H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780F5D-06C0-4945-95F4-59B3F384B2DB}" type="slidenum">
              <a:rPr lang="hr-HR" smtClean="0"/>
              <a:t>‹#›</a:t>
            </a:fld>
            <a:endParaRPr lang="hr-H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A1D7E-6F85-4FBC-8E99-86AF65E40CCE}" type="datetimeFigureOut">
              <a:rPr lang="hr-HR" smtClean="0"/>
              <a:t>27.11.2016.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780F5D-06C0-4945-95F4-59B3F384B2DB}" type="slidenum">
              <a:rPr lang="hr-HR" smtClean="0"/>
              <a:t>‹#›</a:t>
            </a:fld>
            <a:endParaRPr lang="hr-H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A1D7E-6F85-4FBC-8E99-86AF65E40CCE}" type="datetimeFigureOut">
              <a:rPr lang="hr-HR" smtClean="0"/>
              <a:t>27.11.2016.</a:t>
            </a:fld>
            <a:endParaRPr lang="hr-H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780F5D-06C0-4945-95F4-59B3F384B2DB}" type="slidenum">
              <a:rPr lang="hr-HR" smtClean="0"/>
              <a:t>‹#›</a:t>
            </a:fld>
            <a:endParaRPr lang="hr-H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A1D7E-6F85-4FBC-8E99-86AF65E40CCE}" type="datetimeFigureOut">
              <a:rPr lang="hr-HR" smtClean="0"/>
              <a:t>27.11.2016.</a:t>
            </a:fld>
            <a:endParaRPr lang="hr-H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780F5D-06C0-4945-95F4-59B3F384B2DB}" type="slidenum">
              <a:rPr lang="hr-HR" smtClean="0"/>
              <a:t>‹#›</a:t>
            </a:fld>
            <a:endParaRPr lang="hr-H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7E2A1D7E-6F85-4FBC-8E99-86AF65E40CCE}" type="datetimeFigureOut">
              <a:rPr lang="hr-HR" smtClean="0"/>
              <a:t>27.11.2016.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7D780F5D-06C0-4945-95F4-59B3F384B2DB}" type="slidenum">
              <a:rPr lang="hr-HR" smtClean="0"/>
              <a:t>‹#›</a:t>
            </a:fld>
            <a:endParaRPr lang="hr-H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683192" cy="2152650"/>
          </a:xfrm>
        </p:spPr>
        <p:txBody>
          <a:bodyPr/>
          <a:lstStyle/>
          <a:p>
            <a:r>
              <a:rPr lang="hr-HR" dirty="0" smtClean="0"/>
              <a:t>CEREBRO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smtClean="0"/>
              <a:t>knowledge = null, balls = full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42447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484784"/>
            <a:ext cx="6096000" cy="1944215"/>
          </a:xfrm>
        </p:spPr>
        <p:txBody>
          <a:bodyPr/>
          <a:lstStyle/>
          <a:p>
            <a:pPr marL="18288" indent="0">
              <a:buNone/>
            </a:pPr>
            <a:r>
              <a:rPr lang="hr-HR" dirty="0" smtClean="0"/>
              <a:t>Free and public application</a:t>
            </a:r>
          </a:p>
          <a:p>
            <a:pPr marL="18288" indent="0">
              <a:buNone/>
            </a:pPr>
            <a:r>
              <a:rPr lang="en-US" dirty="0" smtClean="0"/>
              <a:t>For </a:t>
            </a:r>
            <a:r>
              <a:rPr lang="en-US" dirty="0"/>
              <a:t>use in pubs for </a:t>
            </a:r>
            <a:r>
              <a:rPr lang="en-US" dirty="0" smtClean="0"/>
              <a:t>organizing</a:t>
            </a:r>
            <a:r>
              <a:rPr lang="hr-HR" dirty="0" smtClean="0"/>
              <a:t> fun </a:t>
            </a:r>
            <a:r>
              <a:rPr lang="en-US" dirty="0" smtClean="0"/>
              <a:t>quizzes</a:t>
            </a:r>
            <a:endParaRPr lang="en-US" dirty="0"/>
          </a:p>
          <a:p>
            <a:pPr marL="18288" indent="0">
              <a:buNone/>
            </a:pPr>
            <a:r>
              <a:rPr lang="en-US" dirty="0"/>
              <a:t>Aimed users are pub </a:t>
            </a:r>
            <a:r>
              <a:rPr lang="en-US" dirty="0" smtClean="0"/>
              <a:t>guests</a:t>
            </a:r>
            <a:endParaRPr lang="hr-H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332656"/>
            <a:ext cx="7543800" cy="914400"/>
          </a:xfrm>
        </p:spPr>
        <p:txBody>
          <a:bodyPr/>
          <a:lstStyle/>
          <a:p>
            <a:r>
              <a:rPr lang="hr-HR" dirty="0" smtClean="0"/>
              <a:t>Application </a:t>
            </a:r>
            <a:r>
              <a:rPr lang="hr-HR" dirty="0"/>
              <a:t>details</a:t>
            </a:r>
          </a:p>
        </p:txBody>
      </p:sp>
      <p:pic>
        <p:nvPicPr>
          <p:cNvPr id="7170" name="Picture 2" descr="C:\Users\KARLO\Documents\GitHub\RSC2016-knowledgeBalls\Prezentacija\Slike\Pub-Quiz-660x32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284984"/>
            <a:ext cx="6286501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916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1519" y="1950877"/>
            <a:ext cx="2095341" cy="2572363"/>
          </a:xfrm>
        </p:spPr>
        <p:txBody>
          <a:bodyPr>
            <a:normAutofit/>
          </a:bodyPr>
          <a:lstStyle/>
          <a:p>
            <a:pPr marL="18288" indent="0">
              <a:buNone/>
            </a:pPr>
            <a:r>
              <a:rPr lang="hr-HR" dirty="0" smtClean="0"/>
              <a:t>Bootstrap</a:t>
            </a:r>
          </a:p>
          <a:p>
            <a:pPr marL="18288" indent="0">
              <a:buNone/>
            </a:pPr>
            <a:r>
              <a:rPr lang="hr-HR" dirty="0" smtClean="0"/>
              <a:t>JavaScript</a:t>
            </a:r>
          </a:p>
          <a:p>
            <a:pPr marL="18288" indent="0">
              <a:buNone/>
            </a:pPr>
            <a:r>
              <a:rPr lang="hr-HR" dirty="0" smtClean="0"/>
              <a:t>AngularJS</a:t>
            </a:r>
          </a:p>
          <a:p>
            <a:pPr marL="18288" indent="0">
              <a:buNone/>
            </a:pPr>
            <a:r>
              <a:rPr lang="hr-HR" dirty="0" smtClean="0"/>
              <a:t>NodeJS</a:t>
            </a:r>
          </a:p>
          <a:p>
            <a:pPr marL="18288" indent="0">
              <a:buNone/>
            </a:pPr>
            <a:r>
              <a:rPr lang="hr-HR" dirty="0" smtClean="0"/>
              <a:t>Firebase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332656"/>
            <a:ext cx="7543800" cy="914400"/>
          </a:xfrm>
        </p:spPr>
        <p:txBody>
          <a:bodyPr/>
          <a:lstStyle/>
          <a:p>
            <a:r>
              <a:rPr lang="hr-HR" dirty="0" smtClean="0"/>
              <a:t>Technologies used</a:t>
            </a:r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690149"/>
            <a:ext cx="2158371" cy="13885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237059"/>
            <a:ext cx="1540168" cy="15401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5121425"/>
            <a:ext cx="2049546" cy="13244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229" y="3237059"/>
            <a:ext cx="1540972" cy="15409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893" y="4951208"/>
            <a:ext cx="2158371" cy="154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543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KARLO\Documents\GitHub\RSC2016-knowledgeBalls\Prezentacija\Slike\Naslovn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933307"/>
            <a:ext cx="6603808" cy="3547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552" y="764704"/>
            <a:ext cx="6096000" cy="3657599"/>
          </a:xfrm>
        </p:spPr>
        <p:txBody>
          <a:bodyPr/>
          <a:lstStyle/>
          <a:p>
            <a:pPr marL="18288" indent="0">
              <a:buNone/>
            </a:pPr>
            <a:r>
              <a:rPr lang="hr-HR" dirty="0"/>
              <a:t>Web application for </a:t>
            </a:r>
            <a:r>
              <a:rPr lang="hr-HR" dirty="0" smtClean="0"/>
              <a:t>pub quizzes</a:t>
            </a:r>
            <a:endParaRPr lang="hr-HR" dirty="0"/>
          </a:p>
          <a:p>
            <a:pPr marL="18288" indent="0">
              <a:buNone/>
            </a:pPr>
            <a:r>
              <a:rPr lang="hr-HR" dirty="0"/>
              <a:t>Three way social </a:t>
            </a:r>
            <a:r>
              <a:rPr lang="hr-HR" dirty="0" smtClean="0"/>
              <a:t>login</a:t>
            </a:r>
          </a:p>
          <a:p>
            <a:pPr marL="18288" indent="0">
              <a:buNone/>
            </a:pPr>
            <a:r>
              <a:rPr lang="hr-HR" dirty="0" smtClean="0"/>
              <a:t>Player profile &amp; new quiz creation (event)</a:t>
            </a:r>
          </a:p>
          <a:p>
            <a:pPr marL="18288" indent="0">
              <a:buNone/>
            </a:pPr>
            <a:endParaRPr lang="hr-HR" dirty="0"/>
          </a:p>
          <a:p>
            <a:endParaRPr lang="hr-H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260648"/>
            <a:ext cx="7543800" cy="914400"/>
          </a:xfrm>
        </p:spPr>
        <p:txBody>
          <a:bodyPr/>
          <a:lstStyle/>
          <a:p>
            <a:r>
              <a:rPr lang="hr-HR" dirty="0"/>
              <a:t>Application details</a:t>
            </a:r>
          </a:p>
        </p:txBody>
      </p:sp>
    </p:spTree>
    <p:extLst>
      <p:ext uri="{BB962C8B-B14F-4D97-AF65-F5344CB8AC3E}">
        <p14:creationId xmlns:p14="http://schemas.microsoft.com/office/powerpoint/2010/main" val="2025707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3568" y="620688"/>
            <a:ext cx="6096000" cy="3657599"/>
          </a:xfrm>
        </p:spPr>
        <p:txBody>
          <a:bodyPr/>
          <a:lstStyle/>
          <a:p>
            <a:endParaRPr lang="hr-H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 dirty="0"/>
          </a:p>
        </p:txBody>
      </p:sp>
      <p:pic>
        <p:nvPicPr>
          <p:cNvPr id="3074" name="Picture 2" descr="C:\Users\KARLO\Documents\GitHub\RSC2016-knowledgeBalls\Prezentacija\Slike\Log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6632"/>
            <a:ext cx="6566114" cy="4230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KARLO\Documents\GitHub\RSC2016-knowledgeBalls\Prezentacija\Slike\Log in goog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212976"/>
            <a:ext cx="6560610" cy="330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196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098" name="Picture 2" descr="C:\Users\KARLO\Documents\GitHub\RSC2016-knowledgeBalls\Prezentacija\Slike\Profiligrac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20824"/>
            <a:ext cx="6265280" cy="391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KARLO\Documents\GitHub\RSC2016-knowledgeBalls\Prezentacija\Slike\Stranica timov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05" y="2636912"/>
            <a:ext cx="6868523" cy="399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1221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KARLO\Documents\GitHub\RSC2016-knowledgeBalls\Prezentacija\Slike\Kvizov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8178748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87624" y="1412776"/>
            <a:ext cx="6096000" cy="3657599"/>
          </a:xfrm>
        </p:spPr>
        <p:txBody>
          <a:bodyPr/>
          <a:lstStyle/>
          <a:p>
            <a:pPr marL="18288" indent="0">
              <a:buNone/>
            </a:pPr>
            <a:endParaRPr lang="hr-H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260648"/>
            <a:ext cx="7543800" cy="698376"/>
          </a:xfrm>
        </p:spPr>
        <p:txBody>
          <a:bodyPr/>
          <a:lstStyle/>
          <a:p>
            <a:r>
              <a:rPr lang="hr-HR" sz="4000" dirty="0"/>
              <a:t>Quiz creation and list of </a:t>
            </a:r>
            <a:r>
              <a:rPr lang="hr-HR" sz="4000" dirty="0" smtClean="0"/>
              <a:t>quizzes</a:t>
            </a:r>
            <a:endParaRPr lang="hr-HR" sz="4000" dirty="0"/>
          </a:p>
        </p:txBody>
      </p:sp>
    </p:spTree>
    <p:extLst>
      <p:ext uri="{BB962C8B-B14F-4D97-AF65-F5344CB8AC3E}">
        <p14:creationId xmlns:p14="http://schemas.microsoft.com/office/powerpoint/2010/main" val="75194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6146" name="Picture 2" descr="C:\Users\KARLO\Documents\GitHub\RSC2016-knowledgeBalls\Prezentacija\Slike\Kreiraj kvi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91496"/>
            <a:ext cx="5094536" cy="5918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77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8195" name="Picture 3" descr="C:\Users\KARLO\Documents\GitHub\RSC2016-knowledgeBalls\Prezentacija\Slike\BBD846C0-DE76-4A9B-A680-B57BBA467D4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052736"/>
            <a:ext cx="6489238" cy="486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054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298</TotalTime>
  <Words>60</Words>
  <Application>Microsoft Office PowerPoint</Application>
  <PresentationFormat>On-screen Show (4:3)</PresentationFormat>
  <Paragraphs>17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Elemental</vt:lpstr>
      <vt:lpstr>CEREBRO</vt:lpstr>
      <vt:lpstr>Application details</vt:lpstr>
      <vt:lpstr>Technologies used</vt:lpstr>
      <vt:lpstr>Application details</vt:lpstr>
      <vt:lpstr>PowerPoint Presentation</vt:lpstr>
      <vt:lpstr>PowerPoint Presentation</vt:lpstr>
      <vt:lpstr>Quiz creation and list of quizzes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CEREBRO  -Quiz App</dc:title>
  <dc:creator>KARLO</dc:creator>
  <cp:lastModifiedBy>KARLO</cp:lastModifiedBy>
  <cp:revision>9</cp:revision>
  <dcterms:created xsi:type="dcterms:W3CDTF">2016-11-27T03:37:06Z</dcterms:created>
  <dcterms:modified xsi:type="dcterms:W3CDTF">2016-11-27T08:35:29Z</dcterms:modified>
</cp:coreProperties>
</file>