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CE008-AC07-ACFD-CF28-11E907843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162A72-602F-E5F3-6A68-E6EA718E4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444480-0B9F-7ABB-A706-970292FE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828A-395B-4562-B7F4-DAFEA63018D2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34FC11-8082-4EF9-7E85-231490C0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F9292F-499B-95B8-7730-DF658C30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B6FF-0CF2-4E1A-B244-A08902275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5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1D5F5-4DF3-FE09-CEDD-774F615C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55B154-EEB8-BA14-9098-58045346E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D9B7F-26A4-2D1C-32D3-C1B0636D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828A-395B-4562-B7F4-DAFEA63018D2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E26E91-0B74-B272-681E-96AB8BB4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630329-83EA-B1B9-CFC6-1767336B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B6FF-0CF2-4E1A-B244-A08902275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83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E06D70-823F-EEE0-D306-B541A9886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8AAE96-0F99-9E40-525E-3B3E84BE2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8471F-5878-B7DB-3DF9-E4D25AD8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828A-395B-4562-B7F4-DAFEA63018D2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AA07B-74E1-8561-B1A8-DB046CD4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695B64-0BDF-09C5-BFD9-C68F828B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B6FF-0CF2-4E1A-B244-A08902275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03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997D7-2962-AEEC-67D2-6AF249E3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702D7-A12F-07C5-10A8-2D2C3054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B4BB5-BBB3-BE29-55D4-431FAD5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828A-395B-4562-B7F4-DAFEA63018D2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43C858-DF4C-5DC1-BC01-76E165F7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9979C9-223D-2FC9-10F1-A090A139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B6FF-0CF2-4E1A-B244-A08902275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5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C6224-9685-D7C5-E917-FB6BB379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E2A73-62E8-7FA6-82E0-DE9FAB24F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B8C460-0FEE-DF3E-BD50-21BDE005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828A-395B-4562-B7F4-DAFEA63018D2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D609CC-79ED-093D-AF47-243DBE64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6D3394-53F1-97BD-BBDD-AF765B9C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B6FF-0CF2-4E1A-B244-A08902275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53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CCB0B-97EB-F0C7-AF62-2003172E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50665-A1ED-4721-6F19-7E7382B0A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561591-F2C7-554A-E353-FD558A61B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3C47A6-4119-2A09-234A-34D7C053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828A-395B-4562-B7F4-DAFEA63018D2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E7806C-69A1-7349-F244-06163A7B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4ADDA4-EF78-CAE2-A37B-D570DCC1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B6FF-0CF2-4E1A-B244-A08902275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59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F1A15-27C8-8876-525C-93494677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0EDE6D-5B19-9F8E-1ED9-9990180E0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BC9D6-F923-D487-7C48-4A6A3F5D9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E1F803-431E-C8C4-3313-9E07F36E6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37D718-3A4A-E473-86E5-94896E96A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23C024-A83C-3880-885B-4FF1508D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828A-395B-4562-B7F4-DAFEA63018D2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4A27C3-C7EB-120A-AFF4-DF9B0AFD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5549D3-5C63-7AA3-2647-21F00B33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B6FF-0CF2-4E1A-B244-A08902275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6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551AE-5022-7BD8-7472-DE2CD62A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1A88F8-DFED-E7B5-BEE9-039B4316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828A-395B-4562-B7F4-DAFEA63018D2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07976F-9AAB-FF7B-0206-FDA14EC6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C416B4-92DD-C097-FF3E-BA347C06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B6FF-0CF2-4E1A-B244-A08902275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5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B3C22A-5ABF-7687-01A2-94D2A0BC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828A-395B-4562-B7F4-DAFEA63018D2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3BDD03-AC89-73E2-631D-02990427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F7AD9C-E7E1-A372-A93F-6ADA1AB4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B6FF-0CF2-4E1A-B244-A08902275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82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8B8B9-8DD9-80F9-9BA3-54AA8BB3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8E79C-2FC3-5C93-AF1B-3F82D618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F91887-63AD-A0D4-FBCC-3BC75C99C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F21E3D-6BCF-0C24-EB31-94807CFB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828A-395B-4562-B7F4-DAFEA63018D2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EB75F5-3B42-1485-211F-99D5966D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51B04C-0B6F-7C3E-9538-0567ED9B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B6FF-0CF2-4E1A-B244-A08902275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4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46A5B-1B51-9059-C19A-EDC900FB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F57B1F-B38D-4E8B-5D52-48BDD8F20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B261D0-FC75-CD56-BF9C-54AED2C29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AF1F82-1351-7ACE-0C66-37803D63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828A-395B-4562-B7F4-DAFEA63018D2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DB62C6-B364-00A4-7D80-474045E0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9A0E79-E124-D5D4-1178-E1672CEA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B6FF-0CF2-4E1A-B244-A08902275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54DB3-2BFE-BAB2-FF5C-74E1C55C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E585B1-20A0-1E05-B04A-19BC6AC8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6A602-C00F-12F0-CD2E-7B59CFF3E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D828A-395B-4562-B7F4-DAFEA63018D2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790F6C-126E-2BB9-0A60-C6D03E91C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A06CFA-D91C-F836-515D-4A43A535D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4B6FF-0CF2-4E1A-B244-A08902275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3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00938-0BDE-2786-32A9-FCF4C28E6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01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19900" b="1" dirty="0" err="1">
                <a:latin typeface="+mn-lt"/>
              </a:rPr>
              <a:t>Skarlet</a:t>
            </a:r>
            <a:r>
              <a:rPr lang="en-US" sz="13800" b="1" dirty="0">
                <a:latin typeface="+mn-lt"/>
              </a:rPr>
              <a:t> </a:t>
            </a:r>
            <a:endParaRPr lang="ru-RU" sz="13800" b="1" dirty="0">
              <a:latin typeface="+mn-lt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DC29289-9646-938C-8828-71DD87C2C3F7}"/>
              </a:ext>
            </a:extLst>
          </p:cNvPr>
          <p:cNvSpPr txBox="1">
            <a:spLocks/>
          </p:cNvSpPr>
          <p:nvPr/>
        </p:nvSpPr>
        <p:spPr>
          <a:xfrm>
            <a:off x="2767852" y="3829228"/>
            <a:ext cx="6656295" cy="5090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бот для изучения английского языка</a:t>
            </a:r>
            <a:r>
              <a:rPr lang="en-US" sz="2400" b="1" dirty="0"/>
              <a:t> </a:t>
            </a:r>
            <a:endParaRPr lang="ru-RU" sz="2400" b="1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A8E8BCB-7022-D39E-FBDE-50E30AB0B136}"/>
              </a:ext>
            </a:extLst>
          </p:cNvPr>
          <p:cNvSpPr txBox="1">
            <a:spLocks/>
          </p:cNvSpPr>
          <p:nvPr/>
        </p:nvSpPr>
        <p:spPr>
          <a:xfrm>
            <a:off x="-978761" y="6216828"/>
            <a:ext cx="6656295" cy="5090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+mn-lt"/>
              </a:rPr>
              <a:t>Авторы: </a:t>
            </a:r>
            <a:r>
              <a:rPr lang="ru-RU" sz="1600" dirty="0">
                <a:latin typeface="+mn-lt"/>
              </a:rPr>
              <a:t>Бурлакова Дарья, Логвинова Анастасия</a:t>
            </a:r>
            <a:endParaRPr lang="ru-RU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957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1D4747E-E27C-CC46-CF04-AC1B3653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82" y="2522995"/>
            <a:ext cx="6119696" cy="20590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/>
              <a:t>Целью проекта было написание </a:t>
            </a:r>
            <a:r>
              <a:rPr lang="en-US" sz="3600" b="1" dirty="0"/>
              <a:t>telegram-</a:t>
            </a:r>
            <a:r>
              <a:rPr lang="ru-RU" sz="3600" b="1" dirty="0"/>
              <a:t>бота</a:t>
            </a:r>
            <a:r>
              <a:rPr lang="ru-RU" sz="3600" dirty="0"/>
              <a:t>, который помогает в изучении английского языка.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8CB501A-4A53-57B8-7124-67D28522A71D}"/>
              </a:ext>
            </a:extLst>
          </p:cNvPr>
          <p:cNvSpPr txBox="1">
            <a:spLocks/>
          </p:cNvSpPr>
          <p:nvPr/>
        </p:nvSpPr>
        <p:spPr>
          <a:xfrm>
            <a:off x="1892520" y="1643351"/>
            <a:ext cx="3228420" cy="84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5400" b="1" dirty="0"/>
              <a:t>Введение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FF842E-4206-D612-B79C-A701ED2D1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6" y="1419935"/>
            <a:ext cx="4024196" cy="21326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67FA04-A581-F794-4FD0-12D17609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504" y="3894337"/>
            <a:ext cx="33528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1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36235-803C-9E14-3BDC-B24902E8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О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FC7BFE-3B55-07B8-D318-CCA7A303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18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Бот реализован с помощью библиотеки </a:t>
            </a:r>
            <a:r>
              <a:rPr lang="en-US" sz="2400" b="1" dirty="0" err="1"/>
              <a:t>aiogram</a:t>
            </a:r>
            <a:endParaRPr lang="ru-RU" sz="2400" b="1" dirty="0"/>
          </a:p>
          <a:p>
            <a:pPr marL="0" indent="0">
              <a:buNone/>
            </a:pPr>
            <a:r>
              <a:rPr lang="ru-RU" sz="2400" dirty="0"/>
              <a:t>Для инициализации </a:t>
            </a:r>
            <a:r>
              <a:rPr lang="en-US" sz="2400" b="1" dirty="0"/>
              <a:t>inline</a:t>
            </a:r>
            <a:r>
              <a:rPr lang="ru-RU" sz="2400" b="1" dirty="0"/>
              <a:t>-кнопок </a:t>
            </a:r>
            <a:r>
              <a:rPr lang="ru-RU" sz="2400" dirty="0"/>
              <a:t>используем класс </a:t>
            </a:r>
            <a:r>
              <a:rPr lang="en-US" sz="2400" b="1" dirty="0" err="1"/>
              <a:t>InlineKeyboardMarkup</a:t>
            </a:r>
            <a:r>
              <a:rPr lang="en-US" sz="2400" b="1" dirty="0"/>
              <a:t>().</a:t>
            </a:r>
            <a:endParaRPr lang="ru-RU" sz="2400" b="1" dirty="0"/>
          </a:p>
          <a:p>
            <a:pPr marL="0" indent="0">
              <a:buNone/>
            </a:pPr>
            <a:r>
              <a:rPr lang="ru-RU" sz="2400" dirty="0"/>
              <a:t>А для их создания используем класс </a:t>
            </a:r>
            <a:r>
              <a:rPr lang="en-US" sz="2400" b="1" dirty="0" err="1"/>
              <a:t>InlineKeyboardButton</a:t>
            </a:r>
            <a:r>
              <a:rPr lang="en-US" sz="2400" b="1" dirty="0"/>
              <a:t>().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Команда</a:t>
            </a:r>
            <a:r>
              <a:rPr lang="ru-RU" sz="2400" b="1" dirty="0"/>
              <a:t> /</a:t>
            </a:r>
            <a:r>
              <a:rPr lang="ru-RU" sz="2400" b="1" dirty="0" err="1"/>
              <a:t>start</a:t>
            </a:r>
            <a:r>
              <a:rPr lang="ru-RU" sz="2400" b="1" dirty="0"/>
              <a:t> - </a:t>
            </a:r>
            <a:r>
              <a:rPr lang="ru-RU" sz="2400" dirty="0"/>
              <a:t> у вас появляется возможность выбрать свой уровень английского самостоятельно или пройти тест для его определения. После вы выбираете упражнения и выполняете их)</a:t>
            </a:r>
          </a:p>
          <a:p>
            <a:pPr marL="0" indent="0">
              <a:buNone/>
            </a:pPr>
            <a:r>
              <a:rPr lang="ru-RU" sz="2400" dirty="0"/>
              <a:t>Команда </a:t>
            </a:r>
            <a:r>
              <a:rPr lang="ru-RU" sz="2400" b="1" dirty="0"/>
              <a:t>/</a:t>
            </a:r>
            <a:r>
              <a:rPr lang="ru-RU" sz="2400" b="1" dirty="0" err="1"/>
              <a:t>help</a:t>
            </a:r>
            <a:r>
              <a:rPr lang="ru-RU" sz="2400" b="1" dirty="0"/>
              <a:t> </a:t>
            </a:r>
            <a:r>
              <a:rPr lang="ru-RU" sz="2400" dirty="0"/>
              <a:t>- выводит все команды бота.</a:t>
            </a:r>
          </a:p>
          <a:p>
            <a:pPr marL="0" indent="0">
              <a:buNone/>
            </a:pPr>
            <a:r>
              <a:rPr lang="ru-RU" sz="2400" dirty="0"/>
              <a:t>Команда </a:t>
            </a:r>
            <a:r>
              <a:rPr lang="ru-RU" sz="2400" b="1" dirty="0"/>
              <a:t>/</a:t>
            </a:r>
            <a:r>
              <a:rPr lang="ru-RU" sz="2400" b="1" dirty="0" err="1"/>
              <a:t>jokes</a:t>
            </a:r>
            <a:r>
              <a:rPr lang="ru-RU" sz="2400" b="1" dirty="0"/>
              <a:t> </a:t>
            </a:r>
            <a:r>
              <a:rPr lang="ru-RU" sz="2400" dirty="0"/>
              <a:t>- напишет вам шутку)</a:t>
            </a:r>
          </a:p>
          <a:p>
            <a:pPr marL="0" indent="0">
              <a:buNone/>
            </a:pPr>
            <a:r>
              <a:rPr lang="ru-RU" sz="2400" dirty="0"/>
              <a:t>Команда </a:t>
            </a:r>
            <a:r>
              <a:rPr lang="ru-RU" sz="2400" b="1" dirty="0"/>
              <a:t>/</a:t>
            </a:r>
            <a:r>
              <a:rPr lang="ru-RU" sz="2400" b="1" dirty="0" err="1"/>
              <a:t>quotes</a:t>
            </a:r>
            <a:r>
              <a:rPr lang="ru-RU" sz="2400" b="1" dirty="0"/>
              <a:t> </a:t>
            </a:r>
            <a:r>
              <a:rPr lang="ru-RU" sz="2400" dirty="0"/>
              <a:t>- напишет </a:t>
            </a:r>
            <a:r>
              <a:rPr lang="ru-RU" sz="2400" dirty="0" err="1"/>
              <a:t>цитатку</a:t>
            </a:r>
            <a:r>
              <a:rPr lang="ru-R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477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48246-47EB-53B1-87DC-9AFAAA7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+mn-lt"/>
              </a:rPr>
              <a:t>Возможности доработки и развития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18C75-96CA-DAE7-CED4-AD4AD422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1) </a:t>
            </a:r>
            <a:r>
              <a:rPr lang="ru-RU" dirty="0"/>
              <a:t>Сделать тесты с помощью </a:t>
            </a:r>
            <a:r>
              <a:rPr lang="en-US" b="1" dirty="0"/>
              <a:t>inline-</a:t>
            </a:r>
            <a:r>
              <a:rPr lang="ru-RU" b="1" dirty="0"/>
              <a:t>кнопок</a:t>
            </a:r>
          </a:p>
          <a:p>
            <a:pPr marL="0" indent="0">
              <a:buNone/>
            </a:pPr>
            <a:r>
              <a:rPr lang="ru-RU" b="1" dirty="0"/>
              <a:t>2) </a:t>
            </a:r>
            <a:r>
              <a:rPr lang="ru-RU" dirty="0"/>
              <a:t>Добавить </a:t>
            </a:r>
            <a:r>
              <a:rPr lang="ru-RU" b="1" dirty="0"/>
              <a:t>больше функций </a:t>
            </a:r>
            <a:r>
              <a:rPr lang="ru-RU" dirty="0"/>
              <a:t>боту</a:t>
            </a:r>
          </a:p>
          <a:p>
            <a:pPr marL="0" indent="0">
              <a:buNone/>
            </a:pPr>
            <a:r>
              <a:rPr lang="ru-RU" b="1" dirty="0"/>
              <a:t>3) </a:t>
            </a:r>
            <a:r>
              <a:rPr lang="ru-RU" dirty="0"/>
              <a:t>Добавить </a:t>
            </a:r>
            <a:r>
              <a:rPr lang="ru-RU" b="1" dirty="0"/>
              <a:t>список литературы </a:t>
            </a:r>
            <a:r>
              <a:rPr lang="ru-RU" dirty="0"/>
              <a:t>для каждого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1139464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131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Skarlet </vt:lpstr>
      <vt:lpstr>Презентация PowerPoint</vt:lpstr>
      <vt:lpstr>О приложении</vt:lpstr>
      <vt:lpstr>Возможности доработки и развития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Skarlet </dc:title>
  <dc:creator>Джоди Даоод</dc:creator>
  <cp:lastModifiedBy>Джоди Даоод</cp:lastModifiedBy>
  <cp:revision>1</cp:revision>
  <dcterms:created xsi:type="dcterms:W3CDTF">2023-04-16T20:01:00Z</dcterms:created>
  <dcterms:modified xsi:type="dcterms:W3CDTF">2023-04-16T21:06:12Z</dcterms:modified>
</cp:coreProperties>
</file>