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71C8C-C556-4F85-AA08-479DECB8A3BD}" v="1250" dt="2023-01-18T21:09:04.071"/>
    <p1510:client id="{742847D0-7E9A-4ED4-9720-6ED1432AF3B4}" v="8" dt="2023-01-18T21:10:43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96093C-9457-40B5-BB07-6B6D86DE088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956172-9D5A-4957-93F1-1386B3E1179C}">
      <dgm:prSet/>
      <dgm:spPr/>
      <dgm:t>
        <a:bodyPr/>
        <a:lstStyle/>
        <a:p>
          <a:r>
            <a:rPr lang="en-US"/>
            <a:t>Добавить возможность менять цвет персонажа.</a:t>
          </a:r>
        </a:p>
      </dgm:t>
    </dgm:pt>
    <dgm:pt modelId="{C9D5E857-DAEF-4286-8982-D5D3F8971429}" type="parTrans" cxnId="{DFD70654-EBB7-4717-B451-E0F740104D1E}">
      <dgm:prSet/>
      <dgm:spPr/>
      <dgm:t>
        <a:bodyPr/>
        <a:lstStyle/>
        <a:p>
          <a:endParaRPr lang="en-US"/>
        </a:p>
      </dgm:t>
    </dgm:pt>
    <dgm:pt modelId="{62823AB4-5669-4E74-B961-821A98633E0B}" type="sibTrans" cxnId="{DFD70654-EBB7-4717-B451-E0F740104D1E}">
      <dgm:prSet/>
      <dgm:spPr/>
      <dgm:t>
        <a:bodyPr/>
        <a:lstStyle/>
        <a:p>
          <a:endParaRPr lang="en-US"/>
        </a:p>
      </dgm:t>
    </dgm:pt>
    <dgm:pt modelId="{FA4A3582-8A32-474B-865A-93455A675355}">
      <dgm:prSet/>
      <dgm:spPr/>
      <dgm:t>
        <a:bodyPr/>
        <a:lstStyle/>
        <a:p>
          <a:r>
            <a:rPr lang="en-US"/>
            <a:t>Добавить возможность самостоятельно регулировать уровень сложности.</a:t>
          </a:r>
        </a:p>
      </dgm:t>
    </dgm:pt>
    <dgm:pt modelId="{7B9EE587-5A84-40CE-AACE-1833E00FEC72}" type="parTrans" cxnId="{3F7E6B24-7F1A-4457-836B-D1D546C6AA9A}">
      <dgm:prSet/>
      <dgm:spPr/>
      <dgm:t>
        <a:bodyPr/>
        <a:lstStyle/>
        <a:p>
          <a:endParaRPr lang="en-US"/>
        </a:p>
      </dgm:t>
    </dgm:pt>
    <dgm:pt modelId="{07B59FC4-820F-449F-AC60-817070FBF35B}" type="sibTrans" cxnId="{3F7E6B24-7F1A-4457-836B-D1D546C6AA9A}">
      <dgm:prSet/>
      <dgm:spPr/>
      <dgm:t>
        <a:bodyPr/>
        <a:lstStyle/>
        <a:p>
          <a:endParaRPr lang="en-US"/>
        </a:p>
      </dgm:t>
    </dgm:pt>
    <dgm:pt modelId="{5CE139E9-2ADE-407C-A227-D96AED032C68}">
      <dgm:prSet/>
      <dgm:spPr/>
      <dgm:t>
        <a:bodyPr/>
        <a:lstStyle/>
        <a:p>
          <a:r>
            <a:rPr lang="en-US"/>
            <a:t>Добавить возможность менять локацию.</a:t>
          </a:r>
        </a:p>
      </dgm:t>
    </dgm:pt>
    <dgm:pt modelId="{A2166BAF-A891-489E-A007-FCC765B65841}" type="parTrans" cxnId="{015BAE15-8E9B-4AC3-B4ED-55B01D7064DC}">
      <dgm:prSet/>
      <dgm:spPr/>
      <dgm:t>
        <a:bodyPr/>
        <a:lstStyle/>
        <a:p>
          <a:endParaRPr lang="en-US"/>
        </a:p>
      </dgm:t>
    </dgm:pt>
    <dgm:pt modelId="{D892521B-87D1-40EB-B25B-7B164A0BFD9F}" type="sibTrans" cxnId="{015BAE15-8E9B-4AC3-B4ED-55B01D7064DC}">
      <dgm:prSet/>
      <dgm:spPr/>
      <dgm:t>
        <a:bodyPr/>
        <a:lstStyle/>
        <a:p>
          <a:endParaRPr lang="en-US"/>
        </a:p>
      </dgm:t>
    </dgm:pt>
    <dgm:pt modelId="{A0D007AA-8E0A-470D-82DB-087E4A8E2611}" type="pres">
      <dgm:prSet presAssocID="{9F96093C-9457-40B5-BB07-6B6D86DE08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E54F13-0E06-4E46-A0A0-3D07903F3978}" type="pres">
      <dgm:prSet presAssocID="{FA956172-9D5A-4957-93F1-1386B3E1179C}" presName="hierRoot1" presStyleCnt="0"/>
      <dgm:spPr/>
    </dgm:pt>
    <dgm:pt modelId="{4102A259-BF4A-4E69-8940-33EF71E68E04}" type="pres">
      <dgm:prSet presAssocID="{FA956172-9D5A-4957-93F1-1386B3E1179C}" presName="composite" presStyleCnt="0"/>
      <dgm:spPr/>
    </dgm:pt>
    <dgm:pt modelId="{3F733ED4-6635-4A06-87BA-FB04CB10B458}" type="pres">
      <dgm:prSet presAssocID="{FA956172-9D5A-4957-93F1-1386B3E1179C}" presName="background" presStyleLbl="node0" presStyleIdx="0" presStyleCnt="3"/>
      <dgm:spPr/>
    </dgm:pt>
    <dgm:pt modelId="{B1780DE2-87A4-4AC5-AED6-88E3584355A7}" type="pres">
      <dgm:prSet presAssocID="{FA956172-9D5A-4957-93F1-1386B3E1179C}" presName="text" presStyleLbl="fgAcc0" presStyleIdx="0" presStyleCnt="3">
        <dgm:presLayoutVars>
          <dgm:chPref val="3"/>
        </dgm:presLayoutVars>
      </dgm:prSet>
      <dgm:spPr/>
    </dgm:pt>
    <dgm:pt modelId="{C6E457C2-BB69-4532-B3EB-31D4B074F99A}" type="pres">
      <dgm:prSet presAssocID="{FA956172-9D5A-4957-93F1-1386B3E1179C}" presName="hierChild2" presStyleCnt="0"/>
      <dgm:spPr/>
    </dgm:pt>
    <dgm:pt modelId="{545D90FA-3BDD-4B65-B06F-D3777A3DE78B}" type="pres">
      <dgm:prSet presAssocID="{FA4A3582-8A32-474B-865A-93455A675355}" presName="hierRoot1" presStyleCnt="0"/>
      <dgm:spPr/>
    </dgm:pt>
    <dgm:pt modelId="{2B0DE4D2-B3B5-4B1D-93C3-3C71F89AFDDC}" type="pres">
      <dgm:prSet presAssocID="{FA4A3582-8A32-474B-865A-93455A675355}" presName="composite" presStyleCnt="0"/>
      <dgm:spPr/>
    </dgm:pt>
    <dgm:pt modelId="{0C753D59-321E-4043-AEF4-24EF77DB8AF9}" type="pres">
      <dgm:prSet presAssocID="{FA4A3582-8A32-474B-865A-93455A675355}" presName="background" presStyleLbl="node0" presStyleIdx="1" presStyleCnt="3"/>
      <dgm:spPr/>
    </dgm:pt>
    <dgm:pt modelId="{676E5184-4F30-41C8-BAA1-8928AD52600A}" type="pres">
      <dgm:prSet presAssocID="{FA4A3582-8A32-474B-865A-93455A675355}" presName="text" presStyleLbl="fgAcc0" presStyleIdx="1" presStyleCnt="3">
        <dgm:presLayoutVars>
          <dgm:chPref val="3"/>
        </dgm:presLayoutVars>
      </dgm:prSet>
      <dgm:spPr/>
    </dgm:pt>
    <dgm:pt modelId="{12BA42F7-E5F9-4516-8F63-0DA1B63C8009}" type="pres">
      <dgm:prSet presAssocID="{FA4A3582-8A32-474B-865A-93455A675355}" presName="hierChild2" presStyleCnt="0"/>
      <dgm:spPr/>
    </dgm:pt>
    <dgm:pt modelId="{BF5F77A5-22B8-42DC-A1A1-15ED09AEB411}" type="pres">
      <dgm:prSet presAssocID="{5CE139E9-2ADE-407C-A227-D96AED032C68}" presName="hierRoot1" presStyleCnt="0"/>
      <dgm:spPr/>
    </dgm:pt>
    <dgm:pt modelId="{02559AAD-A2D0-429B-B1AC-D6C79F11A573}" type="pres">
      <dgm:prSet presAssocID="{5CE139E9-2ADE-407C-A227-D96AED032C68}" presName="composite" presStyleCnt="0"/>
      <dgm:spPr/>
    </dgm:pt>
    <dgm:pt modelId="{519EE037-C425-4929-A5F0-A664F712BA2D}" type="pres">
      <dgm:prSet presAssocID="{5CE139E9-2ADE-407C-A227-D96AED032C68}" presName="background" presStyleLbl="node0" presStyleIdx="2" presStyleCnt="3"/>
      <dgm:spPr/>
    </dgm:pt>
    <dgm:pt modelId="{C7A8906B-CFA1-41DD-B48E-7A207D284207}" type="pres">
      <dgm:prSet presAssocID="{5CE139E9-2ADE-407C-A227-D96AED032C68}" presName="text" presStyleLbl="fgAcc0" presStyleIdx="2" presStyleCnt="3">
        <dgm:presLayoutVars>
          <dgm:chPref val="3"/>
        </dgm:presLayoutVars>
      </dgm:prSet>
      <dgm:spPr/>
    </dgm:pt>
    <dgm:pt modelId="{A1D9BFA7-3105-42AE-A5D6-A2CFA08AAF04}" type="pres">
      <dgm:prSet presAssocID="{5CE139E9-2ADE-407C-A227-D96AED032C68}" presName="hierChild2" presStyleCnt="0"/>
      <dgm:spPr/>
    </dgm:pt>
  </dgm:ptLst>
  <dgm:cxnLst>
    <dgm:cxn modelId="{015BAE15-8E9B-4AC3-B4ED-55B01D7064DC}" srcId="{9F96093C-9457-40B5-BB07-6B6D86DE0882}" destId="{5CE139E9-2ADE-407C-A227-D96AED032C68}" srcOrd="2" destOrd="0" parTransId="{A2166BAF-A891-489E-A007-FCC765B65841}" sibTransId="{D892521B-87D1-40EB-B25B-7B164A0BFD9F}"/>
    <dgm:cxn modelId="{3F7E6B24-7F1A-4457-836B-D1D546C6AA9A}" srcId="{9F96093C-9457-40B5-BB07-6B6D86DE0882}" destId="{FA4A3582-8A32-474B-865A-93455A675355}" srcOrd="1" destOrd="0" parTransId="{7B9EE587-5A84-40CE-AACE-1833E00FEC72}" sibTransId="{07B59FC4-820F-449F-AC60-817070FBF35B}"/>
    <dgm:cxn modelId="{3D177F49-75D6-41F6-A4CF-9EF5B36A3BBA}" type="presOf" srcId="{5CE139E9-2ADE-407C-A227-D96AED032C68}" destId="{C7A8906B-CFA1-41DD-B48E-7A207D284207}" srcOrd="0" destOrd="0" presId="urn:microsoft.com/office/officeart/2005/8/layout/hierarchy1"/>
    <dgm:cxn modelId="{3AA3BC73-1BD9-4091-9871-476FA8C24B5C}" type="presOf" srcId="{FA4A3582-8A32-474B-865A-93455A675355}" destId="{676E5184-4F30-41C8-BAA1-8928AD52600A}" srcOrd="0" destOrd="0" presId="urn:microsoft.com/office/officeart/2005/8/layout/hierarchy1"/>
    <dgm:cxn modelId="{DFD70654-EBB7-4717-B451-E0F740104D1E}" srcId="{9F96093C-9457-40B5-BB07-6B6D86DE0882}" destId="{FA956172-9D5A-4957-93F1-1386B3E1179C}" srcOrd="0" destOrd="0" parTransId="{C9D5E857-DAEF-4286-8982-D5D3F8971429}" sibTransId="{62823AB4-5669-4E74-B961-821A98633E0B}"/>
    <dgm:cxn modelId="{86A2DE94-D484-46F3-81F3-261DA8DD30BB}" type="presOf" srcId="{9F96093C-9457-40B5-BB07-6B6D86DE0882}" destId="{A0D007AA-8E0A-470D-82DB-087E4A8E2611}" srcOrd="0" destOrd="0" presId="urn:microsoft.com/office/officeart/2005/8/layout/hierarchy1"/>
    <dgm:cxn modelId="{A2C6B1CF-13ED-4A8D-943A-8596143B85A1}" type="presOf" srcId="{FA956172-9D5A-4957-93F1-1386B3E1179C}" destId="{B1780DE2-87A4-4AC5-AED6-88E3584355A7}" srcOrd="0" destOrd="0" presId="urn:microsoft.com/office/officeart/2005/8/layout/hierarchy1"/>
    <dgm:cxn modelId="{C64A7966-C0EE-48A5-8E4C-6369A72C73C1}" type="presParOf" srcId="{A0D007AA-8E0A-470D-82DB-087E4A8E2611}" destId="{E9E54F13-0E06-4E46-A0A0-3D07903F3978}" srcOrd="0" destOrd="0" presId="urn:microsoft.com/office/officeart/2005/8/layout/hierarchy1"/>
    <dgm:cxn modelId="{CF95E943-DE12-436F-96DE-880003C86339}" type="presParOf" srcId="{E9E54F13-0E06-4E46-A0A0-3D07903F3978}" destId="{4102A259-BF4A-4E69-8940-33EF71E68E04}" srcOrd="0" destOrd="0" presId="urn:microsoft.com/office/officeart/2005/8/layout/hierarchy1"/>
    <dgm:cxn modelId="{6DC2D25D-0FC1-4CBD-9200-FADE81FFF808}" type="presParOf" srcId="{4102A259-BF4A-4E69-8940-33EF71E68E04}" destId="{3F733ED4-6635-4A06-87BA-FB04CB10B458}" srcOrd="0" destOrd="0" presId="urn:microsoft.com/office/officeart/2005/8/layout/hierarchy1"/>
    <dgm:cxn modelId="{0BF48E67-CD03-4B69-98D6-C4680FF167DC}" type="presParOf" srcId="{4102A259-BF4A-4E69-8940-33EF71E68E04}" destId="{B1780DE2-87A4-4AC5-AED6-88E3584355A7}" srcOrd="1" destOrd="0" presId="urn:microsoft.com/office/officeart/2005/8/layout/hierarchy1"/>
    <dgm:cxn modelId="{C80D0907-CEFC-4D74-9740-9E7372073832}" type="presParOf" srcId="{E9E54F13-0E06-4E46-A0A0-3D07903F3978}" destId="{C6E457C2-BB69-4532-B3EB-31D4B074F99A}" srcOrd="1" destOrd="0" presId="urn:microsoft.com/office/officeart/2005/8/layout/hierarchy1"/>
    <dgm:cxn modelId="{C0ABD1AA-CCB5-40BD-BFE2-DAA08307B90C}" type="presParOf" srcId="{A0D007AA-8E0A-470D-82DB-087E4A8E2611}" destId="{545D90FA-3BDD-4B65-B06F-D3777A3DE78B}" srcOrd="1" destOrd="0" presId="urn:microsoft.com/office/officeart/2005/8/layout/hierarchy1"/>
    <dgm:cxn modelId="{F99487DB-59B4-4E93-8CD2-5906971D781A}" type="presParOf" srcId="{545D90FA-3BDD-4B65-B06F-D3777A3DE78B}" destId="{2B0DE4D2-B3B5-4B1D-93C3-3C71F89AFDDC}" srcOrd="0" destOrd="0" presId="urn:microsoft.com/office/officeart/2005/8/layout/hierarchy1"/>
    <dgm:cxn modelId="{EF85999B-932D-4263-82DC-0BBD7FD4A044}" type="presParOf" srcId="{2B0DE4D2-B3B5-4B1D-93C3-3C71F89AFDDC}" destId="{0C753D59-321E-4043-AEF4-24EF77DB8AF9}" srcOrd="0" destOrd="0" presId="urn:microsoft.com/office/officeart/2005/8/layout/hierarchy1"/>
    <dgm:cxn modelId="{5B1312CE-2BDB-46C1-B33C-9414B0E63EB4}" type="presParOf" srcId="{2B0DE4D2-B3B5-4B1D-93C3-3C71F89AFDDC}" destId="{676E5184-4F30-41C8-BAA1-8928AD52600A}" srcOrd="1" destOrd="0" presId="urn:microsoft.com/office/officeart/2005/8/layout/hierarchy1"/>
    <dgm:cxn modelId="{0BCA7931-AC48-4621-8278-C5FC163F9E9F}" type="presParOf" srcId="{545D90FA-3BDD-4B65-B06F-D3777A3DE78B}" destId="{12BA42F7-E5F9-4516-8F63-0DA1B63C8009}" srcOrd="1" destOrd="0" presId="urn:microsoft.com/office/officeart/2005/8/layout/hierarchy1"/>
    <dgm:cxn modelId="{9CD10150-B015-4E75-98E6-22040FCACFD0}" type="presParOf" srcId="{A0D007AA-8E0A-470D-82DB-087E4A8E2611}" destId="{BF5F77A5-22B8-42DC-A1A1-15ED09AEB411}" srcOrd="2" destOrd="0" presId="urn:microsoft.com/office/officeart/2005/8/layout/hierarchy1"/>
    <dgm:cxn modelId="{39087E5F-4083-483C-BFF7-7AA8A05B8871}" type="presParOf" srcId="{BF5F77A5-22B8-42DC-A1A1-15ED09AEB411}" destId="{02559AAD-A2D0-429B-B1AC-D6C79F11A573}" srcOrd="0" destOrd="0" presId="urn:microsoft.com/office/officeart/2005/8/layout/hierarchy1"/>
    <dgm:cxn modelId="{CEDED2FA-666F-497F-8368-32F033E377E7}" type="presParOf" srcId="{02559AAD-A2D0-429B-B1AC-D6C79F11A573}" destId="{519EE037-C425-4929-A5F0-A664F712BA2D}" srcOrd="0" destOrd="0" presId="urn:microsoft.com/office/officeart/2005/8/layout/hierarchy1"/>
    <dgm:cxn modelId="{26B1FD97-41F3-4426-87E6-A18665CDA41F}" type="presParOf" srcId="{02559AAD-A2D0-429B-B1AC-D6C79F11A573}" destId="{C7A8906B-CFA1-41DD-B48E-7A207D284207}" srcOrd="1" destOrd="0" presId="urn:microsoft.com/office/officeart/2005/8/layout/hierarchy1"/>
    <dgm:cxn modelId="{BB17638E-D7F5-43D6-AAAF-F983AEECDE23}" type="presParOf" srcId="{BF5F77A5-22B8-42DC-A1A1-15ED09AEB411}" destId="{A1D9BFA7-3105-42AE-A5D6-A2CFA08AAF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33ED4-6635-4A06-87BA-FB04CB10B458}">
      <dsp:nvSpPr>
        <dsp:cNvPr id="0" name=""/>
        <dsp:cNvSpPr/>
      </dsp:nvSpPr>
      <dsp:spPr>
        <a:xfrm>
          <a:off x="0" y="601400"/>
          <a:ext cx="2356440" cy="1496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80DE2-87A4-4AC5-AED6-88E3584355A7}">
      <dsp:nvSpPr>
        <dsp:cNvPr id="0" name=""/>
        <dsp:cNvSpPr/>
      </dsp:nvSpPr>
      <dsp:spPr>
        <a:xfrm>
          <a:off x="261826" y="850136"/>
          <a:ext cx="2356440" cy="1496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Добавить возможность менять цвет персонажа.</a:t>
          </a:r>
        </a:p>
      </dsp:txBody>
      <dsp:txXfrm>
        <a:off x="305652" y="893962"/>
        <a:ext cx="2268788" cy="1408687"/>
      </dsp:txXfrm>
    </dsp:sp>
    <dsp:sp modelId="{0C753D59-321E-4043-AEF4-24EF77DB8AF9}">
      <dsp:nvSpPr>
        <dsp:cNvPr id="0" name=""/>
        <dsp:cNvSpPr/>
      </dsp:nvSpPr>
      <dsp:spPr>
        <a:xfrm>
          <a:off x="2880094" y="601400"/>
          <a:ext cx="2356440" cy="1496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E5184-4F30-41C8-BAA1-8928AD52600A}">
      <dsp:nvSpPr>
        <dsp:cNvPr id="0" name=""/>
        <dsp:cNvSpPr/>
      </dsp:nvSpPr>
      <dsp:spPr>
        <a:xfrm>
          <a:off x="3141921" y="850136"/>
          <a:ext cx="2356440" cy="1496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Добавить возможность самостоятельно регулировать уровень сложности.</a:t>
          </a:r>
        </a:p>
      </dsp:txBody>
      <dsp:txXfrm>
        <a:off x="3185747" y="893962"/>
        <a:ext cx="2268788" cy="1408687"/>
      </dsp:txXfrm>
    </dsp:sp>
    <dsp:sp modelId="{519EE037-C425-4929-A5F0-A664F712BA2D}">
      <dsp:nvSpPr>
        <dsp:cNvPr id="0" name=""/>
        <dsp:cNvSpPr/>
      </dsp:nvSpPr>
      <dsp:spPr>
        <a:xfrm>
          <a:off x="5760188" y="601400"/>
          <a:ext cx="2356440" cy="1496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8906B-CFA1-41DD-B48E-7A207D284207}">
      <dsp:nvSpPr>
        <dsp:cNvPr id="0" name=""/>
        <dsp:cNvSpPr/>
      </dsp:nvSpPr>
      <dsp:spPr>
        <a:xfrm>
          <a:off x="6022015" y="850136"/>
          <a:ext cx="2356440" cy="1496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Добавить возможность менять локацию.</a:t>
          </a:r>
        </a:p>
      </dsp:txBody>
      <dsp:txXfrm>
        <a:off x="6065841" y="893962"/>
        <a:ext cx="2268788" cy="140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9919E1-43AC-4CED-9500-DF4C100BDBF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9B7A66-B7EB-42C9-B5DD-873741A09959}" type="datetimeFigureOut">
              <a:rPr lang="ru-RU" noProof="0" smtClean="0"/>
              <a:t>18.01.2023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9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3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1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1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7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1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8FD2D9-A6F5-F7AD-0532-D1532719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69767" y="902234"/>
            <a:ext cx="10868519" cy="6049352"/>
          </a:xfrm>
          <a:custGeom>
            <a:avLst/>
            <a:gdLst>
              <a:gd name="connsiteX0" fmla="*/ 1648792 w 10868519"/>
              <a:gd name="connsiteY0" fmla="*/ 2336 h 6049352"/>
              <a:gd name="connsiteX1" fmla="*/ 124583 w 10868519"/>
              <a:gd name="connsiteY1" fmla="*/ 358514 h 6049352"/>
              <a:gd name="connsiteX2" fmla="*/ 0 w 10868519"/>
              <a:gd name="connsiteY2" fmla="*/ 420038 h 6049352"/>
              <a:gd name="connsiteX3" fmla="*/ 98260 w 10868519"/>
              <a:gd name="connsiteY3" fmla="*/ 6049352 h 6049352"/>
              <a:gd name="connsiteX4" fmla="*/ 10868519 w 10868519"/>
              <a:gd name="connsiteY4" fmla="*/ 5861357 h 6049352"/>
              <a:gd name="connsiteX5" fmla="*/ 4119075 w 10868519"/>
              <a:gd name="connsiteY5" fmla="*/ 753030 h 6049352"/>
              <a:gd name="connsiteX6" fmla="*/ 4034798 w 10868519"/>
              <a:gd name="connsiteY6" fmla="*/ 692507 h 6049352"/>
              <a:gd name="connsiteX7" fmla="*/ 1882049 w 10868519"/>
              <a:gd name="connsiteY7" fmla="*/ 1150 h 6049352"/>
              <a:gd name="connsiteX8" fmla="*/ 1648792 w 10868519"/>
              <a:gd name="connsiteY8" fmla="*/ 2336 h 604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8519" h="6049352">
                <a:moveTo>
                  <a:pt x="1648792" y="2336"/>
                </a:moveTo>
                <a:cubicBezTo>
                  <a:pt x="1124538" y="20200"/>
                  <a:pt x="605764" y="140406"/>
                  <a:pt x="124583" y="358514"/>
                </a:cubicBezTo>
                <a:lnTo>
                  <a:pt x="0" y="420038"/>
                </a:lnTo>
                <a:lnTo>
                  <a:pt x="98260" y="6049352"/>
                </a:lnTo>
                <a:lnTo>
                  <a:pt x="10868519" y="5861357"/>
                </a:lnTo>
                <a:lnTo>
                  <a:pt x="4119075" y="753030"/>
                </a:lnTo>
                <a:lnTo>
                  <a:pt x="4034798" y="692507"/>
                </a:lnTo>
                <a:cubicBezTo>
                  <a:pt x="3377336" y="245206"/>
                  <a:pt x="2628961" y="19009"/>
                  <a:pt x="1882049" y="1150"/>
                </a:cubicBezTo>
                <a:cubicBezTo>
                  <a:pt x="1804246" y="-711"/>
                  <a:pt x="1726458" y="-310"/>
                  <a:pt x="1648792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4712" y="1644154"/>
            <a:ext cx="5029199" cy="17798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5000" dirty="0"/>
              <a:t>"</a:t>
            </a:r>
            <a:r>
              <a:rPr lang="ru-RU" sz="5000" dirty="0" err="1"/>
              <a:t>Brave</a:t>
            </a:r>
            <a:r>
              <a:rPr lang="ru-RU" sz="5000" dirty="0"/>
              <a:t> </a:t>
            </a:r>
            <a:r>
              <a:rPr lang="ru-RU" sz="5000" dirty="0" err="1"/>
              <a:t>bird</a:t>
            </a:r>
            <a:r>
              <a:rPr lang="ru-RU" sz="5000" dirty="0"/>
              <a:t>"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5" y="5215054"/>
            <a:ext cx="3943350" cy="13869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Авторы:  Логвинова Анастасия</a:t>
            </a:r>
          </a:p>
          <a:p>
            <a:r>
              <a:rPr lang="ru-RU" dirty="0"/>
              <a:t>                Бурлакова Дарья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4955AC7-E97D-0915-DEA2-491AA411AAD9}"/>
              </a:ext>
            </a:extLst>
          </p:cNvPr>
          <p:cNvSpPr/>
          <p:nvPr/>
        </p:nvSpPr>
        <p:spPr>
          <a:xfrm>
            <a:off x="8155081" y="649941"/>
            <a:ext cx="2521323" cy="918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Введение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5C0D3-9A46-FFD9-343A-665B6D52ADE1}"/>
              </a:ext>
            </a:extLst>
          </p:cNvPr>
          <p:cNvSpPr txBox="1"/>
          <p:nvPr/>
        </p:nvSpPr>
        <p:spPr>
          <a:xfrm>
            <a:off x="7362266" y="3070488"/>
            <a:ext cx="42442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/>
              <a:t>Целью проекта было написание игры, в которой реализованы основные функции популярной игры "</a:t>
            </a:r>
            <a:r>
              <a:rPr lang="ru-RU" sz="2000" dirty="0" err="1"/>
              <a:t>Flappy</a:t>
            </a:r>
            <a:r>
              <a:rPr lang="ru-RU" sz="2000" dirty="0"/>
              <a:t> </a:t>
            </a:r>
            <a:r>
              <a:rPr lang="ru-RU" sz="2000" dirty="0" err="1"/>
              <a:t>bird</a:t>
            </a:r>
            <a:r>
              <a:rPr lang="ru-RU" dirty="0"/>
              <a:t>".</a:t>
            </a:r>
          </a:p>
        </p:txBody>
      </p:sp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35E49202-A4AB-7C38-2370-CBA22B77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9" y="561433"/>
            <a:ext cx="6217022" cy="48722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3850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4F0AD4-7619-011B-2FA7-793E0764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5114C3-015C-6D16-DD63-F1A2D3D8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524" y="-119829"/>
            <a:ext cx="12204742" cy="6152857"/>
          </a:xfrm>
          <a:custGeom>
            <a:avLst/>
            <a:gdLst>
              <a:gd name="connsiteX0" fmla="*/ 2879413 w 12204742"/>
              <a:gd name="connsiteY0" fmla="*/ 2336 h 6152857"/>
              <a:gd name="connsiteX1" fmla="*/ 140766 w 12204742"/>
              <a:gd name="connsiteY1" fmla="*/ 1212659 h 6152857"/>
              <a:gd name="connsiteX2" fmla="*/ 0 w 12204742"/>
              <a:gd name="connsiteY2" fmla="*/ 1366844 h 6152857"/>
              <a:gd name="connsiteX3" fmla="*/ 83541 w 12204742"/>
              <a:gd name="connsiteY3" fmla="*/ 6152857 h 6152857"/>
              <a:gd name="connsiteX4" fmla="*/ 12204742 w 12204742"/>
              <a:gd name="connsiteY4" fmla="*/ 5941281 h 6152857"/>
              <a:gd name="connsiteX5" fmla="*/ 5349696 w 12204742"/>
              <a:gd name="connsiteY5" fmla="*/ 753031 h 6152857"/>
              <a:gd name="connsiteX6" fmla="*/ 5265419 w 12204742"/>
              <a:gd name="connsiteY6" fmla="*/ 692507 h 6152857"/>
              <a:gd name="connsiteX7" fmla="*/ 3112670 w 12204742"/>
              <a:gd name="connsiteY7" fmla="*/ 1150 h 6152857"/>
              <a:gd name="connsiteX8" fmla="*/ 2879413 w 12204742"/>
              <a:gd name="connsiteY8" fmla="*/ 2336 h 615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742" h="6152857">
                <a:moveTo>
                  <a:pt x="2879413" y="2336"/>
                </a:moveTo>
                <a:cubicBezTo>
                  <a:pt x="1869738" y="36741"/>
                  <a:pt x="880393" y="450749"/>
                  <a:pt x="140766" y="1212659"/>
                </a:cubicBezTo>
                <a:lnTo>
                  <a:pt x="0" y="1366844"/>
                </a:lnTo>
                <a:lnTo>
                  <a:pt x="83541" y="6152857"/>
                </a:lnTo>
                <a:lnTo>
                  <a:pt x="12204742" y="5941281"/>
                </a:lnTo>
                <a:lnTo>
                  <a:pt x="5349696" y="753031"/>
                </a:lnTo>
                <a:lnTo>
                  <a:pt x="5265419" y="692507"/>
                </a:lnTo>
                <a:cubicBezTo>
                  <a:pt x="4607957" y="245206"/>
                  <a:pt x="3859582" y="19009"/>
                  <a:pt x="3112670" y="1150"/>
                </a:cubicBezTo>
                <a:cubicBezTo>
                  <a:pt x="3034867" y="-711"/>
                  <a:pt x="2957079" y="-310"/>
                  <a:pt x="2879413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604C0-6B0E-DF45-96C0-4B20599213A7}"/>
              </a:ext>
            </a:extLst>
          </p:cNvPr>
          <p:cNvSpPr txBox="1"/>
          <p:nvPr/>
        </p:nvSpPr>
        <p:spPr>
          <a:xfrm>
            <a:off x="1039346" y="829350"/>
            <a:ext cx="8236322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000" dirty="0"/>
              <a:t>О приложении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FA2E5-0782-A808-8D92-FE8281B12619}"/>
              </a:ext>
            </a:extLst>
          </p:cNvPr>
          <p:cNvSpPr txBox="1"/>
          <p:nvPr/>
        </p:nvSpPr>
        <p:spPr>
          <a:xfrm>
            <a:off x="1036544" y="2507315"/>
            <a:ext cx="804302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dirty="0"/>
              <a:t>Приложение реализовано с помощью библиотеки </a:t>
            </a:r>
            <a:r>
              <a:rPr lang="ru-RU" sz="2000" dirty="0" err="1"/>
              <a:t>pygame</a:t>
            </a:r>
            <a:r>
              <a:rPr lang="ru-RU" sz="20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/>
              <a:t>Для отслеживания внутриигрового времени используется класс </a:t>
            </a:r>
            <a:r>
              <a:rPr lang="ru-RU" sz="2000" dirty="0" err="1"/>
              <a:t>Clock</a:t>
            </a:r>
            <a:r>
              <a:rPr lang="ru-RU" sz="2000" dirty="0"/>
              <a:t>().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/>
              <a:t>Для работы со звуком используется класс Sound().</a:t>
            </a:r>
          </a:p>
          <a:p>
            <a:pPr marL="285750" indent="-285750">
              <a:buFont typeface="Arial"/>
              <a:buChar char="•"/>
            </a:pPr>
            <a:endParaRPr lang="ru-RU" sz="2000" dirty="0"/>
          </a:p>
          <a:p>
            <a:pPr marL="285750" indent="-285750">
              <a:buFont typeface="Arial"/>
              <a:buChar char="•"/>
            </a:pPr>
            <a:endParaRPr lang="ru-RU" sz="2000" dirty="0"/>
          </a:p>
          <a:p>
            <a:pPr marL="285750" indent="-285750">
              <a:buFont typeface="Arial"/>
              <a:buChar char="•"/>
            </a:pPr>
            <a:r>
              <a:rPr lang="ru-RU" sz="2000" dirty="0"/>
              <a:t>Чтобы начать игру, нужно нажать любую клавишу.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/>
              <a:t>Персонаж управляется нажатием на пробел или на левую кнопку мыши.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/>
              <a:t>Скорость игры зависит от количества набранных очков(чем больше очков, тем быстрее игра).</a:t>
            </a:r>
          </a:p>
        </p:txBody>
      </p:sp>
    </p:spTree>
    <p:extLst>
      <p:ext uri="{BB962C8B-B14F-4D97-AF65-F5344CB8AC3E}">
        <p14:creationId xmlns:p14="http://schemas.microsoft.com/office/powerpoint/2010/main" val="60782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CC8CFE-31F3-0DA5-6AC8-9A74170BF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9FB23B6-1F34-5B6A-2697-938FB355B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DB588-ED4A-0358-248E-7FDA6CF34350}"/>
              </a:ext>
            </a:extLst>
          </p:cNvPr>
          <p:cNvSpPr txBox="1"/>
          <p:nvPr/>
        </p:nvSpPr>
        <p:spPr>
          <a:xfrm>
            <a:off x="2129817" y="1143001"/>
            <a:ext cx="7917227" cy="5741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atin typeface="+mj-lt"/>
                <a:ea typeface="+mj-ea"/>
                <a:cs typeface="+mj-cs"/>
              </a:rPr>
              <a:t>Возможности доработки и развития</a:t>
            </a:r>
          </a:p>
        </p:txBody>
      </p:sp>
      <p:graphicFrame>
        <p:nvGraphicFramePr>
          <p:cNvPr id="18" name="TextBox 4">
            <a:extLst>
              <a:ext uri="{FF2B5EF4-FFF2-40B4-BE49-F238E27FC236}">
                <a16:creationId xmlns:a16="http://schemas.microsoft.com/office/drawing/2014/main" id="{E05ACD7C-036D-2CBA-A688-8F24A18C5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767595"/>
              </p:ext>
            </p:extLst>
          </p:nvPr>
        </p:nvGraphicFramePr>
        <p:xfrm>
          <a:off x="1913862" y="2400300"/>
          <a:ext cx="8378456" cy="294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20016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Широкоэкранный</PresentationFormat>
  <Paragraphs>1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SwellVTI</vt:lpstr>
      <vt:lpstr>"Brave bird"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124</cp:revision>
  <dcterms:created xsi:type="dcterms:W3CDTF">2023-01-18T20:49:05Z</dcterms:created>
  <dcterms:modified xsi:type="dcterms:W3CDTF">2023-01-18T21:11:02Z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