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D2B8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625" autoAdjust="0"/>
    <p:restoredTop sz="94660"/>
  </p:normalViewPr>
  <p:slideViewPr>
    <p:cSldViewPr>
      <p:cViewPr varScale="1">
        <p:scale>
          <a:sx n="91" d="100"/>
          <a:sy n="91" d="100"/>
        </p:scale>
        <p:origin x="-132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D05-F87D-4E40-A87B-673E1C876A52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337D-5289-4283-9ABC-B91C5488E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D05-F87D-4E40-A87B-673E1C876A52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337D-5289-4283-9ABC-B91C5488E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D05-F87D-4E40-A87B-673E1C876A52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337D-5289-4283-9ABC-B91C5488E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D05-F87D-4E40-A87B-673E1C876A52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337D-5289-4283-9ABC-B91C5488E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D05-F87D-4E40-A87B-673E1C876A52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337D-5289-4283-9ABC-B91C5488E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D05-F87D-4E40-A87B-673E1C876A52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337D-5289-4283-9ABC-B91C5488E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D05-F87D-4E40-A87B-673E1C876A52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337D-5289-4283-9ABC-B91C5488E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D05-F87D-4E40-A87B-673E1C876A52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337D-5289-4283-9ABC-B91C5488E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D05-F87D-4E40-A87B-673E1C876A52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337D-5289-4283-9ABC-B91C5488E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D05-F87D-4E40-A87B-673E1C876A52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337D-5289-4283-9ABC-B91C5488E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D05-F87D-4E40-A87B-673E1C876A52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337D-5289-4283-9ABC-B91C5488E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E5D05-F87D-4E40-A87B-673E1C876A52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7337D-5289-4283-9ABC-B91C5488E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0617" y="40028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HOLOGRAM-DEVELOPING WITH A JAVA APP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BY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FANTASTIC FOUR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3733800" cy="28003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 descr="S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657600"/>
            <a:ext cx="2381250" cy="1600200"/>
          </a:xfrm>
          <a:prstGeom prst="rect">
            <a:avLst/>
          </a:prstGeom>
        </p:spPr>
      </p:pic>
      <p:pic>
        <p:nvPicPr>
          <p:cNvPr id="5" name="Picture 4" descr="S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657600"/>
            <a:ext cx="2466975" cy="1600200"/>
          </a:xfrm>
          <a:prstGeom prst="rect">
            <a:avLst/>
          </a:prstGeom>
        </p:spPr>
      </p:pic>
      <p:pic>
        <p:nvPicPr>
          <p:cNvPr id="6" name="Picture 5" descr="S1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5257800"/>
            <a:ext cx="2590800" cy="145882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38800" y="3657600"/>
            <a:ext cx="3352800" cy="2743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42672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day we will be able to hologram our phones on our hand. Also we could hologram our keypads. Isn’t this amazing??</a:t>
            </a:r>
          </a:p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72000" y="685800"/>
            <a:ext cx="4267200" cy="2133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53000" y="914400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Formula 1 driver Lewis Hamilton of Great Britain stands next to a 3D hologram during the Reebok launch of their new Smooth Fit technology.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6019800"/>
            <a:ext cx="5413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Holography in Entertainment</a:t>
            </a:r>
            <a:endParaRPr lang="en-US" sz="3200" b="1" dirty="0"/>
          </a:p>
        </p:txBody>
      </p:sp>
      <p:pic>
        <p:nvPicPr>
          <p:cNvPr id="3" name="Picture 2" descr="S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800"/>
            <a:ext cx="3810000" cy="2535382"/>
          </a:xfrm>
          <a:prstGeom prst="rect">
            <a:avLst/>
          </a:prstGeom>
        </p:spPr>
      </p:pic>
      <p:pic>
        <p:nvPicPr>
          <p:cNvPr id="4" name="Picture 3" descr="S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971800"/>
            <a:ext cx="4899212" cy="2758633"/>
          </a:xfrm>
          <a:prstGeom prst="rect">
            <a:avLst/>
          </a:prstGeom>
        </p:spPr>
      </p:pic>
      <p:pic>
        <p:nvPicPr>
          <p:cNvPr id="5" name="Picture 4" descr="S15.jpg"/>
          <p:cNvPicPr>
            <a:picLocks noChangeAspect="1"/>
          </p:cNvPicPr>
          <p:nvPr/>
        </p:nvPicPr>
        <p:blipFill>
          <a:blip r:embed="rId4"/>
          <a:srcRect l="15152" r="15757" b="36000"/>
          <a:stretch>
            <a:fillRect/>
          </a:stretch>
        </p:blipFill>
        <p:spPr>
          <a:xfrm>
            <a:off x="4114799" y="762000"/>
            <a:ext cx="4738255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838200"/>
            <a:ext cx="47151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Holography in Medicine</a:t>
            </a:r>
            <a:endParaRPr lang="en-US" sz="3600" b="1" dirty="0"/>
          </a:p>
        </p:txBody>
      </p:sp>
      <p:pic>
        <p:nvPicPr>
          <p:cNvPr id="3" name="Picture 2" descr="S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2262187"/>
            <a:ext cx="7645952" cy="2309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066800"/>
            <a:ext cx="5144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HOLOGRAPHY IN E-BUISNESS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3" name="Picture 2" descr="s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8400"/>
            <a:ext cx="4324350" cy="3244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OUR RESPECTED PRIME MINISTER MR. NARENDRA MODI  USED COMPUTER GENERATED HOLOGRAMS BEFORE THE ELECTIONS WHICH HELPED HIM TO CONNECT WITH COMMON PEOPLE EFFECTIVELY.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3" name="Picture 2" descr="S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133600"/>
            <a:ext cx="3324066" cy="4495800"/>
          </a:xfrm>
          <a:prstGeom prst="rect">
            <a:avLst/>
          </a:prstGeom>
        </p:spPr>
      </p:pic>
      <p:pic>
        <p:nvPicPr>
          <p:cNvPr id="4" name="Picture 3" descr="S25.jpg"/>
          <p:cNvPicPr>
            <a:picLocks noChangeAspect="1"/>
          </p:cNvPicPr>
          <p:nvPr/>
        </p:nvPicPr>
        <p:blipFill>
          <a:blip r:embed="rId3"/>
          <a:srcRect t="35979" r="39330"/>
          <a:stretch>
            <a:fillRect/>
          </a:stretch>
        </p:blipFill>
        <p:spPr>
          <a:xfrm>
            <a:off x="457200" y="2895600"/>
            <a:ext cx="4800600" cy="33771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990600"/>
            <a:ext cx="5562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  <a:latin typeface="Broadway" pitchFamily="82" charset="0"/>
                <a:ea typeface="Arial Unicode MS" pitchFamily="34" charset="-128"/>
                <a:cs typeface="Arial Unicode MS" pitchFamily="34" charset="-128"/>
              </a:rPr>
              <a:t>WHAT IS HOLOGRAPHY???</a:t>
            </a:r>
            <a:endParaRPr lang="en-US" sz="4400" b="1" dirty="0">
              <a:solidFill>
                <a:srgbClr val="7030A0"/>
              </a:solidFill>
              <a:latin typeface="Broadway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4" descr="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04800"/>
            <a:ext cx="1343025" cy="1619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599" y="2667000"/>
            <a:ext cx="8305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Holography is a photographic technique that records the light scattered from an object, and then presents it in a way that appears three-dimensional.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125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baseline="-25000" dirty="0" smtClean="0">
                <a:solidFill>
                  <a:srgbClr val="FF0000"/>
                </a:solidFill>
                <a:latin typeface="Baskerville Old Face" pitchFamily="18" charset="0"/>
              </a:rPr>
              <a:t>HOW HOLOGRAPHY WORKS??</a:t>
            </a:r>
            <a:endParaRPr lang="en-US" sz="5400" b="1" baseline="-25000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Mistral" pitchFamily="66" charset="0"/>
                <a:cs typeface="Estrangelo Edessa" pitchFamily="66" charset="0"/>
              </a:rPr>
              <a:t>HOW ARE HOLOGRAMS RELATED TO COMPUTER???  </a:t>
            </a:r>
            <a:endParaRPr lang="en-US" sz="3200" dirty="0">
              <a:solidFill>
                <a:schemeClr val="bg1"/>
              </a:solidFill>
              <a:latin typeface="Mistral" pitchFamily="66" charset="0"/>
              <a:cs typeface="Estrangelo Edessa" pitchFamily="66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57200"/>
            <a:ext cx="5804025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200" b="1" i="1" u="sng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Computer Generated Holograms</a:t>
            </a:r>
            <a:endParaRPr lang="en-US" sz="32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ound Single Corner Rectangle 4"/>
          <p:cNvSpPr/>
          <p:nvPr/>
        </p:nvSpPr>
        <p:spPr>
          <a:xfrm>
            <a:off x="2895599" y="2971800"/>
            <a:ext cx="6048703" cy="3786351"/>
          </a:xfrm>
          <a:prstGeom prst="round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2819400"/>
            <a:ext cx="533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</a:t>
            </a:r>
          </a:p>
          <a:p>
            <a:r>
              <a:rPr lang="en-US" dirty="0" smtClean="0"/>
              <a:t>      Computer Generated Holography (CGH) is the method of digitally generating holographic interference patterns. </a:t>
            </a:r>
          </a:p>
          <a:p>
            <a:pPr algn="just"/>
            <a:r>
              <a:rPr lang="en-US" dirty="0" smtClean="0"/>
              <a:t>A holographic image can be generated e.g. by digitally computing a holographic interference pattern and </a:t>
            </a:r>
          </a:p>
          <a:p>
            <a:r>
              <a:rPr lang="en-US" dirty="0" smtClean="0"/>
              <a:t>Printing it onto a mask or film for subsequent illumination by suitable coherent light source. </a:t>
            </a:r>
          </a:p>
          <a:p>
            <a:r>
              <a:rPr lang="en-US" dirty="0" smtClean="0"/>
              <a:t>Alternatively, the holographic image can be brought to life by a holographic 3D display </a:t>
            </a:r>
          </a:p>
          <a:p>
            <a:r>
              <a:rPr lang="en-US" dirty="0" smtClean="0"/>
              <a:t>(a display which operates on the basis of interference of coherent light), bypassing the </a:t>
            </a:r>
          </a:p>
          <a:p>
            <a:r>
              <a:rPr lang="en-US" dirty="0" smtClean="0"/>
              <a:t>need of having to fabricate a "hardcopy" of the holographic interference pattern each time.</a:t>
            </a:r>
          </a:p>
          <a:p>
            <a:endParaRPr lang="en-US" dirty="0"/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381000"/>
            <a:ext cx="1795882" cy="18333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900" cmpd="sng">
                  <a:solidFill>
                    <a:srgbClr val="FFFF00">
                      <a:alpha val="55000"/>
                    </a:srgb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   WHAT IS THE DIFFERENCE BETWEEN                   	HOLOGRAPHY AND PHOTOGRAPHY??? </a:t>
            </a:r>
            <a:endParaRPr lang="en-US" sz="2800" b="1" dirty="0">
              <a:ln w="900" cmpd="sng">
                <a:solidFill>
                  <a:srgbClr val="FFFF00">
                    <a:alpha val="55000"/>
                  </a:srgbClr>
                </a:solidFill>
                <a:prstDash val="solid"/>
              </a:ln>
              <a:solidFill>
                <a:srgbClr val="FFFF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447800"/>
            <a:ext cx="6553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   </a:t>
            </a:r>
            <a:r>
              <a:rPr lang="en-US" sz="2400" b="1" u="sng" dirty="0" smtClean="0">
                <a:solidFill>
                  <a:srgbClr val="FFCCFF"/>
                </a:solidFill>
              </a:rPr>
              <a:t>Photography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---Records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intensity distribution of light .</a:t>
            </a:r>
          </a:p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Does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not record direction.</a:t>
            </a:r>
          </a:p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Two-dimensional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image.</a:t>
            </a:r>
          </a:p>
          <a:p>
            <a:r>
              <a:rPr lang="en-US" dirty="0"/>
              <a:t></a:t>
            </a:r>
          </a:p>
          <a:p>
            <a:r>
              <a:rPr lang="en-US" sz="2400" b="1" u="sng" dirty="0">
                <a:solidFill>
                  <a:srgbClr val="FFCCFF"/>
                </a:solidFill>
              </a:rPr>
              <a:t>Holography = “whole + writing”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---Records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intensity &amp; direction of light.</a:t>
            </a:r>
          </a:p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Information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 interference pattern.</a:t>
            </a:r>
          </a:p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Reconstruct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image by passing original light 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through hologram.</a:t>
            </a:r>
          </a:p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*Need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laser so that light interferes.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1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1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2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6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7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69 0  0.125 0.07461  0.125 0.16655  C 0.125 0.25849  0.069 0.3331  0 0.3331  C -0.069 0.3331  -0.125 0.25849  -0.125 0.16655  C -0.125 0.07461  -0.069 0  0 0  Z" pathEditMode="relative" ptsTypes="">
                                      <p:cBhvr>
                                        <p:cTn id="7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69 0  0.125 0.07461  0.125 0.16655  C 0.125 0.25849  0.069 0.3331  0 0.3331  C -0.069 0.3331  -0.125 0.25849  -0.125 0.16655  C -0.125 0.07461  -0.069 0  0 0  Z" pathEditMode="relative" ptsTypes="">
                                      <p:cBhvr>
                                        <p:cTn id="73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69 0  0.125 0.07461  0.125 0.16655  C 0.125 0.25849  0.069 0.3331  0 0.3331  C -0.069 0.3331  -0.125 0.25849  -0.125 0.16655  C -0.125 0.07461  -0.069 0  0 0  Z" pathEditMode="relative" ptsTypes="">
                                      <p:cBhvr>
                                        <p:cTn id="75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69 0  0.125 0.07461  0.125 0.16655  C 0.125 0.25849  0.069 0.3331  0 0.3331  C -0.069 0.3331  -0.125 0.25849  -0.125 0.16655  C -0.125 0.07461  -0.069 0  0 0  Z" pathEditMode="relative" ptsTypes="">
                                      <p:cBhvr>
                                        <p:cTn id="77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69 0  0.125 0.07461  0.125 0.16655  C 0.125 0.25849  0.069 0.3331  0 0.3331  C -0.069 0.3331  -0.125 0.25849  -0.125 0.16655  C -0.125 0.07461  -0.069 0  0 0  Z" pathEditMode="relative" ptsTypes="">
                                      <p:cBhvr>
                                        <p:cTn id="79" dur="2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69 0  0.125 0.07461  0.125 0.16655  C 0.125 0.25849  0.069 0.3331  0 0.3331  C -0.069 0.3331  -0.125 0.25849  -0.125 0.16655  C -0.125 0.07461  -0.069 0  0 0  Z" pathEditMode="relative" ptsTypes="">
                                      <p:cBhvr>
                                        <p:cTn id="8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69 0  0.125 0.07461  0.125 0.16655  C 0.125 0.25849  0.069 0.3331  0 0.3331  C -0.069 0.3331  -0.125 0.25849  -0.125 0.16655  C -0.125 0.07461  -0.069 0  0 0  Z" pathEditMode="relative" ptsTypes="">
                                      <p:cBhvr>
                                        <p:cTn id="8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69 0  0.125 0.07461  0.125 0.16655  C 0.125 0.25849  0.069 0.3331  0 0.3331  C -0.069 0.3331  -0.125 0.25849  -0.125 0.16655  C -0.125 0.07461  -0.069 0  0 0  Z" pathEditMode="relative" ptsTypes="">
                                      <p:cBhvr>
                                        <p:cTn id="8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4400" y="685800"/>
            <a:ext cx="3581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happens when a photo is taken: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1) The shutter opens.</a:t>
            </a:r>
          </a:p>
          <a:p>
            <a:endParaRPr lang="en-US" dirty="0" smtClean="0"/>
          </a:p>
          <a:p>
            <a:r>
              <a:rPr lang="en-US" dirty="0" smtClean="0"/>
              <a:t>2) Light passes through a lens </a:t>
            </a:r>
            <a:r>
              <a:rPr lang="en-SG" dirty="0" smtClean="0"/>
              <a:t>and hits the photographic emulsion on a piece of film.</a:t>
            </a:r>
          </a:p>
          <a:p>
            <a:endParaRPr lang="en-SG" dirty="0" smtClean="0"/>
          </a:p>
          <a:p>
            <a:r>
              <a:rPr lang="en-SG" dirty="0" smtClean="0"/>
              <a:t>3) Silver halide reacts with the light and records its amplitude as it reflects off of the scene.</a:t>
            </a:r>
          </a:p>
          <a:p>
            <a:endParaRPr lang="en-SG" dirty="0" smtClean="0"/>
          </a:p>
          <a:p>
            <a:r>
              <a:rPr lang="en-SG" dirty="0" smtClean="0"/>
              <a:t>4) The shutter closes.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Light passes through a shutter and lenses before striking a light-sensitive piece of holographic film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4297251" cy="5867400"/>
          </a:xfrm>
          <a:prstGeom prst="rect">
            <a:avLst/>
          </a:prstGeom>
          <a:ln w="762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598305">
            <a:off x="487371" y="552791"/>
            <a:ext cx="5288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WANT TO MAKE YOUR OWN HOLOGRAM???????</a:t>
            </a:r>
          </a:p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                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20702592">
            <a:off x="2982379" y="1824925"/>
            <a:ext cx="3743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IS IT POSSIBLE?????</a:t>
            </a:r>
          </a:p>
          <a:p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 rot="1044760">
            <a:off x="4052475" y="3955103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IS IT SIMPLE?????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52578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CAN HOLOGRAM BE MADE BY JUST USING A PHONE????</a:t>
            </a:r>
            <a:endParaRPr lang="en-US" sz="3600" dirty="0"/>
          </a:p>
        </p:txBody>
      </p:sp>
      <p:pic>
        <p:nvPicPr>
          <p:cNvPr id="6" name="Picture 5" descr="S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209800"/>
            <a:ext cx="1653396" cy="1752600"/>
          </a:xfrm>
          <a:prstGeom prst="rect">
            <a:avLst/>
          </a:prstGeom>
        </p:spPr>
      </p:pic>
      <p:pic>
        <p:nvPicPr>
          <p:cNvPr id="7" name="Picture 6" descr="S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152400"/>
            <a:ext cx="1606765" cy="2133600"/>
          </a:xfrm>
          <a:prstGeom prst="rect">
            <a:avLst/>
          </a:prstGeom>
        </p:spPr>
      </p:pic>
      <p:pic>
        <p:nvPicPr>
          <p:cNvPr id="8" name="Picture 7" descr="S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1400" y="5029200"/>
            <a:ext cx="1447800" cy="1540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9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t3.gstatic.com/images?q=tbn:Owk3d_XTXhemuM:http://www.humanproductivitylab.com/images/blog_pics/creditcard_holo_465x224p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2378583" cy="1152128"/>
          </a:xfrm>
          <a:prstGeom prst="roundRect">
            <a:avLst>
              <a:gd name="adj" fmla="val 16667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3" name="Picture 6" descr="Medical Applicatio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4876800"/>
            <a:ext cx="1584325" cy="147161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Picture 4" descr="Displa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876800"/>
            <a:ext cx="1584176" cy="18146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Rounded Rectangle 5"/>
          <p:cNvSpPr/>
          <p:nvPr/>
        </p:nvSpPr>
        <p:spPr>
          <a:xfrm>
            <a:off x="2819400" y="2971800"/>
            <a:ext cx="3276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HOLOGRAPHIC APPLICATIONS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76400" y="20574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2095500" y="42291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V="1">
            <a:off x="5791200" y="42672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612228"/>
            <a:ext cx="3564602" cy="12528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457200" y="2057400"/>
            <a:ext cx="107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FF00"/>
                </a:solidFill>
              </a:rPr>
              <a:t>SECURITY</a:t>
            </a:r>
            <a:endParaRPr lang="en-US" u="sng" dirty="0">
              <a:solidFill>
                <a:srgbClr val="FFFF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6113669" y="2039731"/>
            <a:ext cx="822052" cy="857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86600" y="2209800"/>
            <a:ext cx="18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FF00"/>
                </a:solidFill>
              </a:rPr>
              <a:t>COMPUTER  FIELD</a:t>
            </a:r>
            <a:endParaRPr lang="en-US" u="sng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10400" y="4114800"/>
            <a:ext cx="157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FF00"/>
                </a:solidFill>
              </a:rPr>
              <a:t>MEDICAL USES</a:t>
            </a:r>
            <a:endParaRPr lang="en-US" u="sng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600" y="4495800"/>
            <a:ext cx="19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FF00"/>
                </a:solidFill>
              </a:rPr>
              <a:t>VIRTUAL DISPLAYS </a:t>
            </a:r>
            <a:endParaRPr lang="en-US" u="sng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245</Words>
  <Application>Microsoft Office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HOLOGRAM-DEVELOPING WITH A JAVA APP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HOLOGRAM-DEVELOPING WITH A JAVA APP</dc:title>
  <dc:creator>Admin</dc:creator>
  <cp:lastModifiedBy>Admin</cp:lastModifiedBy>
  <cp:revision>39</cp:revision>
  <dcterms:created xsi:type="dcterms:W3CDTF">2014-08-15T14:01:17Z</dcterms:created>
  <dcterms:modified xsi:type="dcterms:W3CDTF">2014-08-16T08:59:30Z</dcterms:modified>
</cp:coreProperties>
</file>