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0" r:id="rId3"/>
    <p:sldId id="259" r:id="rId4"/>
    <p:sldId id="260" r:id="rId5"/>
    <p:sldId id="281" r:id="rId6"/>
    <p:sldId id="282" r:id="rId7"/>
    <p:sldId id="261" r:id="rId8"/>
    <p:sldId id="2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95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01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02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97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71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2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54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코로나 데이터분석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21458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8120903" y="2524213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7099879" y="2524213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9802692" y="2524213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2600341" y="3158728"/>
            <a:ext cx="1825834" cy="4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</a:t>
            </a:r>
            <a:endParaRPr lang="en-US" altLang="ko-KR"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162361" y="3125134"/>
            <a:ext cx="2541162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endParaRPr lang="en-US" altLang="ko-KR"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332324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8252008" y="2983062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94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크롤링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r>
              <a:rPr lang="ko-KR" altLang="en-US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크롤링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2237983"/>
            <a:ext cx="10740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4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1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페이지에 접속해서 정보를 찾는 과정을  프로그램을  통해 찾아  수집하고 원하는 형태에 맞게 가공하는 모든 과정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4575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크롤링</a:t>
            </a:r>
            <a:r>
              <a:rPr 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구현방법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872" y="2095254"/>
            <a:ext cx="36304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buAutoNum type="arabicPeriod"/>
            </a:pP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request </a:t>
            </a:r>
          </a:p>
          <a:p>
            <a:pPr marL="457200" lvl="2"/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html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처음부터 있던 부분을 </a:t>
            </a:r>
            <a:r>
              <a:rPr lang="ko-KR" altLang="en-US" sz="17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크롤링할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경우 사용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1746" y="2103513"/>
            <a:ext cx="358943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API</a:t>
            </a:r>
          </a:p>
          <a:p>
            <a:pPr marL="457200" lvl="2"/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인스타그램</a:t>
            </a: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블로그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등 이미 구현된 </a:t>
            </a: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가져다 쓰는 방식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※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주의사항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통한 </a:t>
            </a:r>
            <a:r>
              <a:rPr lang="ko-KR" altLang="en-US" sz="17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크롤링은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허가되는 부분에 한에서만 가능토록 만들어져 있음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3361" y="2103513"/>
            <a:ext cx="37563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selenium</a:t>
            </a:r>
          </a:p>
          <a:p>
            <a:pPr marL="457200" lvl="2"/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 </a:t>
            </a: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파일에는 없었지만 </a:t>
            </a:r>
            <a:r>
              <a:rPr lang="en-US" altLang="ko-KR" sz="17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javascript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처리될 경우</a:t>
            </a: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pPr marL="457200" lvl="2"/>
            <a:r>
              <a:rPr lang="ko-KR" altLang="en-US" sz="17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로그인이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필요한 경우에 사용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777319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4" y="3316293"/>
            <a:ext cx="2648475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BeautifulSoup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25888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47046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BeautifulSoup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6988" y="2745475"/>
            <a:ext cx="10740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BeautifulSoup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타입의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구조를 가진 데이터로 가공해주는 라이브러리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190455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56416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b="1" dirty="0" err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BeautifulSoup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필요한</a:t>
            </a: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라이브러리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204" y="2095254"/>
            <a:ext cx="36304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buAutoNum type="arabicPeriod"/>
            </a:pP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requests</a:t>
            </a:r>
          </a:p>
          <a:p>
            <a:pPr marL="457200" lvl="2"/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HTTP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요청을 보내는데 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사용하는 라이브러리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9784" y="2095254"/>
            <a:ext cx="35894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beautifulsoup4</a:t>
            </a:r>
          </a:p>
          <a:p>
            <a:pPr marL="457200" lvl="2"/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579669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124</Words>
  <Application>Microsoft Office PowerPoint</Application>
  <PresentationFormat>와이드스크린</PresentationFormat>
  <Paragraphs>48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Tmon몬소리OTF Black</vt:lpstr>
      <vt:lpstr>나눔스퀘어라운드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 </cp:lastModifiedBy>
  <cp:revision>95</cp:revision>
  <dcterms:created xsi:type="dcterms:W3CDTF">2019-10-31T04:28:31Z</dcterms:created>
  <dcterms:modified xsi:type="dcterms:W3CDTF">2020-04-02T02:50:59Z</dcterms:modified>
</cp:coreProperties>
</file>