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ilita One"/>
      <p:regular r:id="rId12"/>
    </p:embeddedFont>
    <p:embeddedFont>
      <p:font typeface="Archivo"/>
      <p:regular r:id="rId13"/>
      <p:bold r:id="rId14"/>
      <p:italic r:id="rId15"/>
      <p:boldItalic r:id="rId16"/>
    </p:embeddedFont>
    <p:embeddedFont>
      <p:font typeface="Lexend Exa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Archivo-regular.fntdata"/><Relationship Id="rId12" Type="http://schemas.openxmlformats.org/officeDocument/2006/relationships/font" Target="fonts/Lilita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chivo-italic.fntdata"/><Relationship Id="rId14" Type="http://schemas.openxmlformats.org/officeDocument/2006/relationships/font" Target="fonts/Archivo-bold.fntdata"/><Relationship Id="rId17" Type="http://schemas.openxmlformats.org/officeDocument/2006/relationships/font" Target="fonts/LexendExa-regular.fntdata"/><Relationship Id="rId16" Type="http://schemas.openxmlformats.org/officeDocument/2006/relationships/font" Target="fonts/Archiv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LexendEx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7a61f4a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7a61f4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69004c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69004c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9004c4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69004c4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6903a97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6903a97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93a3c93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93a3c93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6903a97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6903a97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279936" y="310995"/>
            <a:ext cx="9581220" cy="4563877"/>
            <a:chOff x="-279936" y="310995"/>
            <a:chExt cx="9581220" cy="4563877"/>
          </a:xfrm>
        </p:grpSpPr>
        <p:sp>
          <p:nvSpPr>
            <p:cNvPr id="11" name="Google Shape;11;p2"/>
            <p:cNvSpPr/>
            <p:nvPr/>
          </p:nvSpPr>
          <p:spPr>
            <a:xfrm rot="2386130">
              <a:off x="8389985" y="46221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2386130">
              <a:off x="-120290" y="3952654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907675" y="693444"/>
            <a:ext cx="3873900" cy="24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Lexend Exa"/>
              <a:buNone/>
              <a:defRPr b="1" sz="5000"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07675" y="3192945"/>
            <a:ext cx="38739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1284000" y="1596835"/>
            <a:ext cx="6576000" cy="12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284000" y="2816250"/>
            <a:ext cx="6576000" cy="44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5343750" y="2350350"/>
            <a:ext cx="27912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13"/>
          <p:cNvGrpSpPr/>
          <p:nvPr/>
        </p:nvGrpSpPr>
        <p:grpSpPr>
          <a:xfrm>
            <a:off x="-355836" y="539495"/>
            <a:ext cx="9842695" cy="3468515"/>
            <a:chOff x="-355836" y="539495"/>
            <a:chExt cx="9842695" cy="3468515"/>
          </a:xfrm>
        </p:grpSpPr>
        <p:sp>
          <p:nvSpPr>
            <p:cNvPr id="85" name="Google Shape;85;p13"/>
            <p:cNvSpPr/>
            <p:nvPr/>
          </p:nvSpPr>
          <p:spPr>
            <a:xfrm rot="2386130">
              <a:off x="-196190" y="69071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2386130">
              <a:off x="8575560" y="30857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rot="2386130">
            <a:off x="-95840" y="881916"/>
            <a:ext cx="751654" cy="770997"/>
          </a:xfrm>
          <a:custGeom>
            <a:rect b="b" l="l" r="r" t="t"/>
            <a:pathLst>
              <a:path extrusionOk="0" h="386067" w="376381">
                <a:moveTo>
                  <a:pt x="0" y="384439"/>
                </a:moveTo>
                <a:lnTo>
                  <a:pt x="4073" y="294030"/>
                </a:lnTo>
                <a:cubicBezTo>
                  <a:pt x="4888" y="284257"/>
                  <a:pt x="8962" y="275297"/>
                  <a:pt x="16294" y="268781"/>
                </a:cubicBezTo>
                <a:cubicBezTo>
                  <a:pt x="23626" y="262265"/>
                  <a:pt x="33402" y="259822"/>
                  <a:pt x="43178" y="261451"/>
                </a:cubicBezTo>
                <a:lnTo>
                  <a:pt x="112425" y="272039"/>
                </a:lnTo>
                <a:lnTo>
                  <a:pt x="115684" y="201993"/>
                </a:lnTo>
                <a:cubicBezTo>
                  <a:pt x="116499" y="192219"/>
                  <a:pt x="120572" y="183260"/>
                  <a:pt x="127905" y="176744"/>
                </a:cubicBezTo>
                <a:cubicBezTo>
                  <a:pt x="135237" y="170228"/>
                  <a:pt x="145013" y="167785"/>
                  <a:pt x="154789" y="169414"/>
                </a:cubicBezTo>
                <a:lnTo>
                  <a:pt x="224036" y="180002"/>
                </a:lnTo>
                <a:lnTo>
                  <a:pt x="227295" y="109956"/>
                </a:lnTo>
                <a:cubicBezTo>
                  <a:pt x="228110" y="100182"/>
                  <a:pt x="232183" y="91223"/>
                  <a:pt x="239516" y="84707"/>
                </a:cubicBezTo>
                <a:cubicBezTo>
                  <a:pt x="246847" y="78191"/>
                  <a:pt x="256624" y="75747"/>
                  <a:pt x="266400" y="77376"/>
                </a:cubicBezTo>
                <a:lnTo>
                  <a:pt x="335647" y="87965"/>
                </a:lnTo>
                <a:lnTo>
                  <a:pt x="339721" y="0"/>
                </a:lnTo>
                <a:lnTo>
                  <a:pt x="376381" y="1629"/>
                </a:lnTo>
                <a:lnTo>
                  <a:pt x="372308" y="92037"/>
                </a:lnTo>
                <a:cubicBezTo>
                  <a:pt x="371493" y="101811"/>
                  <a:pt x="367420" y="110770"/>
                  <a:pt x="360088" y="117286"/>
                </a:cubicBezTo>
                <a:cubicBezTo>
                  <a:pt x="352755" y="123802"/>
                  <a:pt x="342980" y="126246"/>
                  <a:pt x="333204" y="124617"/>
                </a:cubicBezTo>
                <a:lnTo>
                  <a:pt x="263956" y="114029"/>
                </a:lnTo>
                <a:lnTo>
                  <a:pt x="260697" y="184074"/>
                </a:lnTo>
                <a:cubicBezTo>
                  <a:pt x="259882" y="193848"/>
                  <a:pt x="255809" y="202808"/>
                  <a:pt x="248477" y="209324"/>
                </a:cubicBezTo>
                <a:cubicBezTo>
                  <a:pt x="241145" y="215840"/>
                  <a:pt x="231369" y="218283"/>
                  <a:pt x="221593" y="216654"/>
                </a:cubicBezTo>
                <a:lnTo>
                  <a:pt x="152345" y="206066"/>
                </a:lnTo>
                <a:lnTo>
                  <a:pt x="149086" y="276112"/>
                </a:lnTo>
                <a:cubicBezTo>
                  <a:pt x="148272" y="285886"/>
                  <a:pt x="144198" y="294845"/>
                  <a:pt x="136866" y="301361"/>
                </a:cubicBezTo>
                <a:cubicBezTo>
                  <a:pt x="129534" y="307877"/>
                  <a:pt x="119758" y="310320"/>
                  <a:pt x="109982" y="308691"/>
                </a:cubicBezTo>
                <a:lnTo>
                  <a:pt x="40734" y="298103"/>
                </a:lnTo>
                <a:lnTo>
                  <a:pt x="36661" y="386068"/>
                </a:lnTo>
                <a:lnTo>
                  <a:pt x="0" y="3844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>
            <a:off x="-433911" y="733070"/>
            <a:ext cx="10025270" cy="4004015"/>
            <a:chOff x="-433911" y="733070"/>
            <a:chExt cx="10025270" cy="4004015"/>
          </a:xfrm>
        </p:grpSpPr>
        <p:sp>
          <p:nvSpPr>
            <p:cNvPr id="95" name="Google Shape;95;p15"/>
            <p:cNvSpPr/>
            <p:nvPr/>
          </p:nvSpPr>
          <p:spPr>
            <a:xfrm rot="2386130">
              <a:off x="-274265" y="381486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2386130">
              <a:off x="8680060" y="8842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015250" y="2343975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3251100" y="3638351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>
            <a:off x="5486950" y="2343975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4" type="subTitle"/>
          </p:nvPr>
        </p:nvSpPr>
        <p:spPr>
          <a:xfrm>
            <a:off x="1015250" y="2048525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5" type="subTitle"/>
          </p:nvPr>
        </p:nvSpPr>
        <p:spPr>
          <a:xfrm>
            <a:off x="5486950" y="2048525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6" type="subTitle"/>
          </p:nvPr>
        </p:nvSpPr>
        <p:spPr>
          <a:xfrm>
            <a:off x="3251100" y="3343825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grpSp>
        <p:nvGrpSpPr>
          <p:cNvPr id="106" name="Google Shape;106;p16"/>
          <p:cNvGrpSpPr/>
          <p:nvPr/>
        </p:nvGrpSpPr>
        <p:grpSpPr>
          <a:xfrm>
            <a:off x="-182236" y="1856070"/>
            <a:ext cx="9785245" cy="3032127"/>
            <a:chOff x="-182236" y="1856070"/>
            <a:chExt cx="9785245" cy="3032127"/>
          </a:xfrm>
        </p:grpSpPr>
        <p:sp>
          <p:nvSpPr>
            <p:cNvPr id="107" name="Google Shape;107;p16"/>
            <p:cNvSpPr/>
            <p:nvPr/>
          </p:nvSpPr>
          <p:spPr>
            <a:xfrm rot="2386130">
              <a:off x="-22590" y="3965979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2386130">
              <a:off x="8691710" y="20072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719538" y="1947162"/>
            <a:ext cx="2697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2" type="subTitle"/>
          </p:nvPr>
        </p:nvSpPr>
        <p:spPr>
          <a:xfrm>
            <a:off x="5669413" y="2251962"/>
            <a:ext cx="2697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3" type="subTitle"/>
          </p:nvPr>
        </p:nvSpPr>
        <p:spPr>
          <a:xfrm>
            <a:off x="1719538" y="3464812"/>
            <a:ext cx="2697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4" type="subTitle"/>
          </p:nvPr>
        </p:nvSpPr>
        <p:spPr>
          <a:xfrm>
            <a:off x="5669409" y="3769612"/>
            <a:ext cx="2697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hasCustomPrompt="1" idx="5" type="title"/>
          </p:nvPr>
        </p:nvSpPr>
        <p:spPr>
          <a:xfrm>
            <a:off x="833129" y="1385411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/>
          <p:nvPr>
            <p:ph hasCustomPrompt="1" idx="6" type="title"/>
          </p:nvPr>
        </p:nvSpPr>
        <p:spPr>
          <a:xfrm>
            <a:off x="834277" y="2903985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7"/>
          <p:cNvSpPr txBox="1"/>
          <p:nvPr>
            <p:ph hasCustomPrompt="1" idx="7" type="title"/>
          </p:nvPr>
        </p:nvSpPr>
        <p:spPr>
          <a:xfrm>
            <a:off x="4784105" y="1691254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/>
          <p:nvPr>
            <p:ph hasCustomPrompt="1" idx="8" type="title"/>
          </p:nvPr>
        </p:nvSpPr>
        <p:spPr>
          <a:xfrm>
            <a:off x="4784105" y="3208787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9" type="subTitle"/>
          </p:nvPr>
        </p:nvSpPr>
        <p:spPr>
          <a:xfrm>
            <a:off x="1719425" y="1373215"/>
            <a:ext cx="2697600" cy="6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3" type="subTitle"/>
          </p:nvPr>
        </p:nvSpPr>
        <p:spPr>
          <a:xfrm>
            <a:off x="1719425" y="2890909"/>
            <a:ext cx="2697600" cy="6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4" type="subTitle"/>
          </p:nvPr>
        </p:nvSpPr>
        <p:spPr>
          <a:xfrm>
            <a:off x="5669400" y="1677889"/>
            <a:ext cx="2697600" cy="6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5" type="subTitle"/>
          </p:nvPr>
        </p:nvSpPr>
        <p:spPr>
          <a:xfrm>
            <a:off x="5669400" y="3195664"/>
            <a:ext cx="2697600" cy="6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grpSp>
        <p:nvGrpSpPr>
          <p:cNvPr id="124" name="Google Shape;124;p17"/>
          <p:cNvGrpSpPr/>
          <p:nvPr/>
        </p:nvGrpSpPr>
        <p:grpSpPr>
          <a:xfrm>
            <a:off x="0" y="4604102"/>
            <a:ext cx="1702201" cy="543873"/>
            <a:chOff x="0" y="4604102"/>
            <a:chExt cx="1702201" cy="543873"/>
          </a:xfrm>
        </p:grpSpPr>
        <p:sp>
          <p:nvSpPr>
            <p:cNvPr id="125" name="Google Shape;125;p17"/>
            <p:cNvSpPr/>
            <p:nvPr/>
          </p:nvSpPr>
          <p:spPr>
            <a:xfrm>
              <a:off x="1078800" y="4604102"/>
              <a:ext cx="623402" cy="539556"/>
            </a:xfrm>
            <a:custGeom>
              <a:rect b="b" l="l" r="r" t="t"/>
              <a:pathLst>
                <a:path extrusionOk="0" h="976572" w="1128329">
                  <a:moveTo>
                    <a:pt x="564572" y="0"/>
                  </a:moveTo>
                  <a:lnTo>
                    <a:pt x="0" y="976572"/>
                  </a:lnTo>
                  <a:lnTo>
                    <a:pt x="1128329" y="9765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39400" y="4608575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0" y="4608575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28" name="Google Shape;128;p17"/>
          <p:cNvSpPr/>
          <p:nvPr/>
        </p:nvSpPr>
        <p:spPr>
          <a:xfrm rot="2386130">
            <a:off x="8583635" y="487966"/>
            <a:ext cx="751654" cy="770997"/>
          </a:xfrm>
          <a:custGeom>
            <a:rect b="b" l="l" r="r" t="t"/>
            <a:pathLst>
              <a:path extrusionOk="0" h="386067" w="376381">
                <a:moveTo>
                  <a:pt x="0" y="384439"/>
                </a:moveTo>
                <a:lnTo>
                  <a:pt x="4073" y="294030"/>
                </a:lnTo>
                <a:cubicBezTo>
                  <a:pt x="4888" y="284257"/>
                  <a:pt x="8962" y="275297"/>
                  <a:pt x="16294" y="268781"/>
                </a:cubicBezTo>
                <a:cubicBezTo>
                  <a:pt x="23626" y="262265"/>
                  <a:pt x="33402" y="259822"/>
                  <a:pt x="43178" y="261451"/>
                </a:cubicBezTo>
                <a:lnTo>
                  <a:pt x="112425" y="272039"/>
                </a:lnTo>
                <a:lnTo>
                  <a:pt x="115684" y="201993"/>
                </a:lnTo>
                <a:cubicBezTo>
                  <a:pt x="116499" y="192219"/>
                  <a:pt x="120572" y="183260"/>
                  <a:pt x="127905" y="176744"/>
                </a:cubicBezTo>
                <a:cubicBezTo>
                  <a:pt x="135237" y="170228"/>
                  <a:pt x="145013" y="167785"/>
                  <a:pt x="154789" y="169414"/>
                </a:cubicBezTo>
                <a:lnTo>
                  <a:pt x="224036" y="180002"/>
                </a:lnTo>
                <a:lnTo>
                  <a:pt x="227295" y="109956"/>
                </a:lnTo>
                <a:cubicBezTo>
                  <a:pt x="228110" y="100182"/>
                  <a:pt x="232183" y="91223"/>
                  <a:pt x="239516" y="84707"/>
                </a:cubicBezTo>
                <a:cubicBezTo>
                  <a:pt x="246847" y="78191"/>
                  <a:pt x="256624" y="75747"/>
                  <a:pt x="266400" y="77376"/>
                </a:cubicBezTo>
                <a:lnTo>
                  <a:pt x="335647" y="87965"/>
                </a:lnTo>
                <a:lnTo>
                  <a:pt x="339721" y="0"/>
                </a:lnTo>
                <a:lnTo>
                  <a:pt x="376381" y="1629"/>
                </a:lnTo>
                <a:lnTo>
                  <a:pt x="372308" y="92037"/>
                </a:lnTo>
                <a:cubicBezTo>
                  <a:pt x="371493" y="101811"/>
                  <a:pt x="367420" y="110770"/>
                  <a:pt x="360088" y="117286"/>
                </a:cubicBezTo>
                <a:cubicBezTo>
                  <a:pt x="352755" y="123802"/>
                  <a:pt x="342980" y="126246"/>
                  <a:pt x="333204" y="124617"/>
                </a:cubicBezTo>
                <a:lnTo>
                  <a:pt x="263956" y="114029"/>
                </a:lnTo>
                <a:lnTo>
                  <a:pt x="260697" y="184074"/>
                </a:lnTo>
                <a:cubicBezTo>
                  <a:pt x="259882" y="193848"/>
                  <a:pt x="255809" y="202808"/>
                  <a:pt x="248477" y="209324"/>
                </a:cubicBezTo>
                <a:cubicBezTo>
                  <a:pt x="241145" y="215840"/>
                  <a:pt x="231369" y="218283"/>
                  <a:pt x="221593" y="216654"/>
                </a:cubicBezTo>
                <a:lnTo>
                  <a:pt x="152345" y="206066"/>
                </a:lnTo>
                <a:lnTo>
                  <a:pt x="149086" y="276112"/>
                </a:lnTo>
                <a:cubicBezTo>
                  <a:pt x="148272" y="285886"/>
                  <a:pt x="144198" y="294845"/>
                  <a:pt x="136866" y="301361"/>
                </a:cubicBezTo>
                <a:cubicBezTo>
                  <a:pt x="129534" y="307877"/>
                  <a:pt x="119758" y="310320"/>
                  <a:pt x="109982" y="308691"/>
                </a:cubicBezTo>
                <a:lnTo>
                  <a:pt x="40734" y="298103"/>
                </a:lnTo>
                <a:lnTo>
                  <a:pt x="36661" y="386068"/>
                </a:lnTo>
                <a:lnTo>
                  <a:pt x="0" y="3844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709100" y="2286475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2" type="subTitle"/>
          </p:nvPr>
        </p:nvSpPr>
        <p:spPr>
          <a:xfrm>
            <a:off x="3381446" y="2286475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709100" y="4102163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3381446" y="4102163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6053797" y="2286475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709104" y="200627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7" type="subTitle"/>
          </p:nvPr>
        </p:nvSpPr>
        <p:spPr>
          <a:xfrm>
            <a:off x="3381447" y="200627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8" type="subTitle"/>
          </p:nvPr>
        </p:nvSpPr>
        <p:spPr>
          <a:xfrm>
            <a:off x="6053796" y="200627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9" type="subTitle"/>
          </p:nvPr>
        </p:nvSpPr>
        <p:spPr>
          <a:xfrm>
            <a:off x="709104" y="382072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3" type="subTitle"/>
          </p:nvPr>
        </p:nvSpPr>
        <p:spPr>
          <a:xfrm>
            <a:off x="3381453" y="382072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4" type="subTitle"/>
          </p:nvPr>
        </p:nvSpPr>
        <p:spPr>
          <a:xfrm>
            <a:off x="6053801" y="3820723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5" type="subTitle"/>
          </p:nvPr>
        </p:nvSpPr>
        <p:spPr>
          <a:xfrm>
            <a:off x="6053797" y="4102163"/>
            <a:ext cx="23811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0" y="4088317"/>
            <a:ext cx="976788" cy="1067208"/>
            <a:chOff x="0" y="4088317"/>
            <a:chExt cx="976788" cy="1067208"/>
          </a:xfrm>
        </p:grpSpPr>
        <p:sp>
          <p:nvSpPr>
            <p:cNvPr id="145" name="Google Shape;145;p18"/>
            <p:cNvSpPr/>
            <p:nvPr/>
          </p:nvSpPr>
          <p:spPr>
            <a:xfrm>
              <a:off x="437388" y="4616125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flipH="1">
              <a:off x="0" y="4631425"/>
              <a:ext cx="437400" cy="5241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50154" y="4088317"/>
              <a:ext cx="534253" cy="534129"/>
            </a:xfrm>
            <a:custGeom>
              <a:rect b="b" l="l" r="r" t="t"/>
              <a:pathLst>
                <a:path extrusionOk="0" h="603536" w="603676">
                  <a:moveTo>
                    <a:pt x="0" y="0"/>
                  </a:moveTo>
                  <a:lnTo>
                    <a:pt x="603676" y="0"/>
                  </a:lnTo>
                  <a:lnTo>
                    <a:pt x="603676" y="603536"/>
                  </a:lnTo>
                  <a:lnTo>
                    <a:pt x="0" y="603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-480936" y="498970"/>
            <a:ext cx="9986770" cy="3541715"/>
            <a:chOff x="-480936" y="498970"/>
            <a:chExt cx="9986770" cy="3541715"/>
          </a:xfrm>
        </p:grpSpPr>
        <p:sp>
          <p:nvSpPr>
            <p:cNvPr id="149" name="Google Shape;149;p18"/>
            <p:cNvSpPr/>
            <p:nvPr/>
          </p:nvSpPr>
          <p:spPr>
            <a:xfrm rot="2386130">
              <a:off x="-321290" y="6501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rot="2386130">
              <a:off x="8594535" y="311846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3" name="Google Shape;153;p19"/>
          <p:cNvSpPr txBox="1"/>
          <p:nvPr>
            <p:ph hasCustomPrompt="1" type="title"/>
          </p:nvPr>
        </p:nvSpPr>
        <p:spPr>
          <a:xfrm>
            <a:off x="1848000" y="873125"/>
            <a:ext cx="54480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1848000" y="1797571"/>
            <a:ext cx="5448000" cy="40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hasCustomPrompt="1" idx="2" type="title"/>
          </p:nvPr>
        </p:nvSpPr>
        <p:spPr>
          <a:xfrm>
            <a:off x="1848000" y="2646975"/>
            <a:ext cx="54480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6" name="Google Shape;156;p19"/>
          <p:cNvSpPr txBox="1"/>
          <p:nvPr>
            <p:ph idx="3" type="subTitle"/>
          </p:nvPr>
        </p:nvSpPr>
        <p:spPr>
          <a:xfrm>
            <a:off x="1848000" y="3571704"/>
            <a:ext cx="5448000" cy="40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2099119" y="540000"/>
            <a:ext cx="4945800" cy="12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2099075" y="1765250"/>
            <a:ext cx="49458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-89786" y="155183"/>
            <a:ext cx="9360833" cy="3960302"/>
            <a:chOff x="-89786" y="155183"/>
            <a:chExt cx="9360833" cy="3960302"/>
          </a:xfrm>
        </p:grpSpPr>
        <p:sp>
          <p:nvSpPr>
            <p:cNvPr id="163" name="Google Shape;163;p20"/>
            <p:cNvSpPr/>
            <p:nvPr/>
          </p:nvSpPr>
          <p:spPr>
            <a:xfrm rot="2386130">
              <a:off x="69860" y="306404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 rot="2386130">
              <a:off x="8359747" y="319326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" name="Google Shape;17;p3"/>
          <p:cNvSpPr txBox="1"/>
          <p:nvPr>
            <p:ph hasCustomPrompt="1" type="title"/>
          </p:nvPr>
        </p:nvSpPr>
        <p:spPr>
          <a:xfrm>
            <a:off x="753585" y="1358193"/>
            <a:ext cx="847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3225" y="2182475"/>
            <a:ext cx="4161300" cy="136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225" y="3550575"/>
            <a:ext cx="41613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 rot="2386130">
            <a:off x="8450435" y="4223079"/>
            <a:ext cx="751654" cy="770997"/>
          </a:xfrm>
          <a:custGeom>
            <a:rect b="b" l="l" r="r" t="t"/>
            <a:pathLst>
              <a:path extrusionOk="0" h="386067" w="376381">
                <a:moveTo>
                  <a:pt x="0" y="384439"/>
                </a:moveTo>
                <a:lnTo>
                  <a:pt x="4073" y="294030"/>
                </a:lnTo>
                <a:cubicBezTo>
                  <a:pt x="4888" y="284257"/>
                  <a:pt x="8962" y="275297"/>
                  <a:pt x="16294" y="268781"/>
                </a:cubicBezTo>
                <a:cubicBezTo>
                  <a:pt x="23626" y="262265"/>
                  <a:pt x="33402" y="259822"/>
                  <a:pt x="43178" y="261451"/>
                </a:cubicBezTo>
                <a:lnTo>
                  <a:pt x="112425" y="272039"/>
                </a:lnTo>
                <a:lnTo>
                  <a:pt x="115684" y="201993"/>
                </a:lnTo>
                <a:cubicBezTo>
                  <a:pt x="116499" y="192219"/>
                  <a:pt x="120572" y="183260"/>
                  <a:pt x="127905" y="176744"/>
                </a:cubicBezTo>
                <a:cubicBezTo>
                  <a:pt x="135237" y="170228"/>
                  <a:pt x="145013" y="167785"/>
                  <a:pt x="154789" y="169414"/>
                </a:cubicBezTo>
                <a:lnTo>
                  <a:pt x="224036" y="180002"/>
                </a:lnTo>
                <a:lnTo>
                  <a:pt x="227295" y="109956"/>
                </a:lnTo>
                <a:cubicBezTo>
                  <a:pt x="228110" y="100182"/>
                  <a:pt x="232183" y="91223"/>
                  <a:pt x="239516" y="84707"/>
                </a:cubicBezTo>
                <a:cubicBezTo>
                  <a:pt x="246847" y="78191"/>
                  <a:pt x="256624" y="75747"/>
                  <a:pt x="266400" y="77376"/>
                </a:cubicBezTo>
                <a:lnTo>
                  <a:pt x="335647" y="87965"/>
                </a:lnTo>
                <a:lnTo>
                  <a:pt x="339721" y="0"/>
                </a:lnTo>
                <a:lnTo>
                  <a:pt x="376381" y="1629"/>
                </a:lnTo>
                <a:lnTo>
                  <a:pt x="372308" y="92037"/>
                </a:lnTo>
                <a:cubicBezTo>
                  <a:pt x="371493" y="101811"/>
                  <a:pt x="367420" y="110770"/>
                  <a:pt x="360088" y="117286"/>
                </a:cubicBezTo>
                <a:cubicBezTo>
                  <a:pt x="352755" y="123802"/>
                  <a:pt x="342980" y="126246"/>
                  <a:pt x="333204" y="124617"/>
                </a:cubicBezTo>
                <a:lnTo>
                  <a:pt x="263956" y="114029"/>
                </a:lnTo>
                <a:lnTo>
                  <a:pt x="260697" y="184074"/>
                </a:lnTo>
                <a:cubicBezTo>
                  <a:pt x="259882" y="193848"/>
                  <a:pt x="255809" y="202808"/>
                  <a:pt x="248477" y="209324"/>
                </a:cubicBezTo>
                <a:cubicBezTo>
                  <a:pt x="241145" y="215840"/>
                  <a:pt x="231369" y="218283"/>
                  <a:pt x="221593" y="216654"/>
                </a:cubicBezTo>
                <a:lnTo>
                  <a:pt x="152345" y="206066"/>
                </a:lnTo>
                <a:lnTo>
                  <a:pt x="149086" y="276112"/>
                </a:lnTo>
                <a:cubicBezTo>
                  <a:pt x="148272" y="285886"/>
                  <a:pt x="144198" y="294845"/>
                  <a:pt x="136866" y="301361"/>
                </a:cubicBezTo>
                <a:cubicBezTo>
                  <a:pt x="129534" y="307877"/>
                  <a:pt x="119758" y="310320"/>
                  <a:pt x="109982" y="308691"/>
                </a:cubicBezTo>
                <a:lnTo>
                  <a:pt x="40734" y="298103"/>
                </a:lnTo>
                <a:lnTo>
                  <a:pt x="36661" y="386068"/>
                </a:lnTo>
                <a:lnTo>
                  <a:pt x="0" y="3844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7" name="Google Shape;167;p21"/>
          <p:cNvSpPr/>
          <p:nvPr/>
        </p:nvSpPr>
        <p:spPr>
          <a:xfrm rot="2386130">
            <a:off x="8407235" y="764841"/>
            <a:ext cx="751654" cy="770997"/>
          </a:xfrm>
          <a:custGeom>
            <a:rect b="b" l="l" r="r" t="t"/>
            <a:pathLst>
              <a:path extrusionOk="0" h="386067" w="376381">
                <a:moveTo>
                  <a:pt x="0" y="384439"/>
                </a:moveTo>
                <a:lnTo>
                  <a:pt x="4073" y="294030"/>
                </a:lnTo>
                <a:cubicBezTo>
                  <a:pt x="4888" y="284257"/>
                  <a:pt x="8962" y="275297"/>
                  <a:pt x="16294" y="268781"/>
                </a:cubicBezTo>
                <a:cubicBezTo>
                  <a:pt x="23626" y="262265"/>
                  <a:pt x="33402" y="259822"/>
                  <a:pt x="43178" y="261451"/>
                </a:cubicBezTo>
                <a:lnTo>
                  <a:pt x="112425" y="272039"/>
                </a:lnTo>
                <a:lnTo>
                  <a:pt x="115684" y="201993"/>
                </a:lnTo>
                <a:cubicBezTo>
                  <a:pt x="116499" y="192219"/>
                  <a:pt x="120572" y="183260"/>
                  <a:pt x="127905" y="176744"/>
                </a:cubicBezTo>
                <a:cubicBezTo>
                  <a:pt x="135237" y="170228"/>
                  <a:pt x="145013" y="167785"/>
                  <a:pt x="154789" y="169414"/>
                </a:cubicBezTo>
                <a:lnTo>
                  <a:pt x="224036" y="180002"/>
                </a:lnTo>
                <a:lnTo>
                  <a:pt x="227295" y="109956"/>
                </a:lnTo>
                <a:cubicBezTo>
                  <a:pt x="228110" y="100182"/>
                  <a:pt x="232183" y="91223"/>
                  <a:pt x="239516" y="84707"/>
                </a:cubicBezTo>
                <a:cubicBezTo>
                  <a:pt x="246847" y="78191"/>
                  <a:pt x="256624" y="75747"/>
                  <a:pt x="266400" y="77376"/>
                </a:cubicBezTo>
                <a:lnTo>
                  <a:pt x="335647" y="87965"/>
                </a:lnTo>
                <a:lnTo>
                  <a:pt x="339721" y="0"/>
                </a:lnTo>
                <a:lnTo>
                  <a:pt x="376381" y="1629"/>
                </a:lnTo>
                <a:lnTo>
                  <a:pt x="372308" y="92037"/>
                </a:lnTo>
                <a:cubicBezTo>
                  <a:pt x="371493" y="101811"/>
                  <a:pt x="367420" y="110770"/>
                  <a:pt x="360088" y="117286"/>
                </a:cubicBezTo>
                <a:cubicBezTo>
                  <a:pt x="352755" y="123802"/>
                  <a:pt x="342980" y="126246"/>
                  <a:pt x="333204" y="124617"/>
                </a:cubicBezTo>
                <a:lnTo>
                  <a:pt x="263956" y="114029"/>
                </a:lnTo>
                <a:lnTo>
                  <a:pt x="260697" y="184074"/>
                </a:lnTo>
                <a:cubicBezTo>
                  <a:pt x="259882" y="193848"/>
                  <a:pt x="255809" y="202808"/>
                  <a:pt x="248477" y="209324"/>
                </a:cubicBezTo>
                <a:cubicBezTo>
                  <a:pt x="241145" y="215840"/>
                  <a:pt x="231369" y="218283"/>
                  <a:pt x="221593" y="216654"/>
                </a:cubicBezTo>
                <a:lnTo>
                  <a:pt x="152345" y="206066"/>
                </a:lnTo>
                <a:lnTo>
                  <a:pt x="149086" y="276112"/>
                </a:lnTo>
                <a:cubicBezTo>
                  <a:pt x="148272" y="285886"/>
                  <a:pt x="144198" y="294845"/>
                  <a:pt x="136866" y="301361"/>
                </a:cubicBezTo>
                <a:cubicBezTo>
                  <a:pt x="129534" y="307877"/>
                  <a:pt x="119758" y="310320"/>
                  <a:pt x="109982" y="308691"/>
                </a:cubicBezTo>
                <a:lnTo>
                  <a:pt x="40734" y="298103"/>
                </a:lnTo>
                <a:lnTo>
                  <a:pt x="36661" y="386068"/>
                </a:lnTo>
                <a:lnTo>
                  <a:pt x="0" y="3844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" name="Google Shape;170;p22"/>
          <p:cNvSpPr/>
          <p:nvPr/>
        </p:nvSpPr>
        <p:spPr>
          <a:xfrm rot="2386130">
            <a:off x="159635" y="690729"/>
            <a:ext cx="751654" cy="770997"/>
          </a:xfrm>
          <a:custGeom>
            <a:rect b="b" l="l" r="r" t="t"/>
            <a:pathLst>
              <a:path extrusionOk="0" h="386067" w="376381">
                <a:moveTo>
                  <a:pt x="0" y="384439"/>
                </a:moveTo>
                <a:lnTo>
                  <a:pt x="4073" y="294030"/>
                </a:lnTo>
                <a:cubicBezTo>
                  <a:pt x="4888" y="284257"/>
                  <a:pt x="8962" y="275297"/>
                  <a:pt x="16294" y="268781"/>
                </a:cubicBezTo>
                <a:cubicBezTo>
                  <a:pt x="23626" y="262265"/>
                  <a:pt x="33402" y="259822"/>
                  <a:pt x="43178" y="261451"/>
                </a:cubicBezTo>
                <a:lnTo>
                  <a:pt x="112425" y="272039"/>
                </a:lnTo>
                <a:lnTo>
                  <a:pt x="115684" y="201993"/>
                </a:lnTo>
                <a:cubicBezTo>
                  <a:pt x="116499" y="192219"/>
                  <a:pt x="120572" y="183260"/>
                  <a:pt x="127905" y="176744"/>
                </a:cubicBezTo>
                <a:cubicBezTo>
                  <a:pt x="135237" y="170228"/>
                  <a:pt x="145013" y="167785"/>
                  <a:pt x="154789" y="169414"/>
                </a:cubicBezTo>
                <a:lnTo>
                  <a:pt x="224036" y="180002"/>
                </a:lnTo>
                <a:lnTo>
                  <a:pt x="227295" y="109956"/>
                </a:lnTo>
                <a:cubicBezTo>
                  <a:pt x="228110" y="100182"/>
                  <a:pt x="232183" y="91223"/>
                  <a:pt x="239516" y="84707"/>
                </a:cubicBezTo>
                <a:cubicBezTo>
                  <a:pt x="246847" y="78191"/>
                  <a:pt x="256624" y="75747"/>
                  <a:pt x="266400" y="77376"/>
                </a:cubicBezTo>
                <a:lnTo>
                  <a:pt x="335647" y="87965"/>
                </a:lnTo>
                <a:lnTo>
                  <a:pt x="339721" y="0"/>
                </a:lnTo>
                <a:lnTo>
                  <a:pt x="376381" y="1629"/>
                </a:lnTo>
                <a:lnTo>
                  <a:pt x="372308" y="92037"/>
                </a:lnTo>
                <a:cubicBezTo>
                  <a:pt x="371493" y="101811"/>
                  <a:pt x="367420" y="110770"/>
                  <a:pt x="360088" y="117286"/>
                </a:cubicBezTo>
                <a:cubicBezTo>
                  <a:pt x="352755" y="123802"/>
                  <a:pt x="342980" y="126246"/>
                  <a:pt x="333204" y="124617"/>
                </a:cubicBezTo>
                <a:lnTo>
                  <a:pt x="263956" y="114029"/>
                </a:lnTo>
                <a:lnTo>
                  <a:pt x="260697" y="184074"/>
                </a:lnTo>
                <a:cubicBezTo>
                  <a:pt x="259882" y="193848"/>
                  <a:pt x="255809" y="202808"/>
                  <a:pt x="248477" y="209324"/>
                </a:cubicBezTo>
                <a:cubicBezTo>
                  <a:pt x="241145" y="215840"/>
                  <a:pt x="231369" y="218283"/>
                  <a:pt x="221593" y="216654"/>
                </a:cubicBezTo>
                <a:lnTo>
                  <a:pt x="152345" y="206066"/>
                </a:lnTo>
                <a:lnTo>
                  <a:pt x="149086" y="276112"/>
                </a:lnTo>
                <a:cubicBezTo>
                  <a:pt x="148272" y="285886"/>
                  <a:pt x="144198" y="294845"/>
                  <a:pt x="136866" y="301361"/>
                </a:cubicBezTo>
                <a:cubicBezTo>
                  <a:pt x="129534" y="307877"/>
                  <a:pt x="119758" y="310320"/>
                  <a:pt x="109982" y="308691"/>
                </a:cubicBezTo>
                <a:lnTo>
                  <a:pt x="40734" y="298103"/>
                </a:lnTo>
                <a:lnTo>
                  <a:pt x="36661" y="386068"/>
                </a:lnTo>
                <a:lnTo>
                  <a:pt x="0" y="3844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0" y="4069163"/>
            <a:ext cx="720000" cy="1078800"/>
            <a:chOff x="0" y="4069163"/>
            <a:chExt cx="720000" cy="1078800"/>
          </a:xfrm>
        </p:grpSpPr>
        <p:sp>
          <p:nvSpPr>
            <p:cNvPr id="26" name="Google Shape;26;p4"/>
            <p:cNvSpPr/>
            <p:nvPr/>
          </p:nvSpPr>
          <p:spPr>
            <a:xfrm>
              <a:off x="0" y="4608563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80600" y="4069163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>
            <a:off x="-621611" y="1017733"/>
            <a:ext cx="10212770" cy="3741852"/>
            <a:chOff x="-621611" y="1017733"/>
            <a:chExt cx="10212770" cy="3741852"/>
          </a:xfrm>
        </p:grpSpPr>
        <p:sp>
          <p:nvSpPr>
            <p:cNvPr id="29" name="Google Shape;29;p4"/>
            <p:cNvSpPr/>
            <p:nvPr/>
          </p:nvSpPr>
          <p:spPr>
            <a:xfrm rot="2386130">
              <a:off x="8679860" y="383736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2386130">
              <a:off x="-461965" y="1168954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173300" y="2519725"/>
            <a:ext cx="3142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828175" y="2519725"/>
            <a:ext cx="3142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18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a"/>
              <a:buNone/>
              <a:defRPr b="1" sz="24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173300" y="2885525"/>
            <a:ext cx="31425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28175" y="2885525"/>
            <a:ext cx="31425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" name="Google Shape;38;p5"/>
          <p:cNvGrpSpPr/>
          <p:nvPr/>
        </p:nvGrpSpPr>
        <p:grpSpPr>
          <a:xfrm>
            <a:off x="-181836" y="832620"/>
            <a:ext cx="9683545" cy="3772990"/>
            <a:chOff x="-181836" y="832620"/>
            <a:chExt cx="9683545" cy="3772990"/>
          </a:xfrm>
        </p:grpSpPr>
        <p:sp>
          <p:nvSpPr>
            <p:cNvPr id="39" name="Google Shape;39;p5"/>
            <p:cNvSpPr/>
            <p:nvPr/>
          </p:nvSpPr>
          <p:spPr>
            <a:xfrm rot="2386130">
              <a:off x="8590410" y="36833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2386130">
              <a:off x="-22190" y="98384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-223486" y="785270"/>
            <a:ext cx="9530470" cy="4158815"/>
            <a:chOff x="-223486" y="785270"/>
            <a:chExt cx="9530470" cy="4158815"/>
          </a:xfrm>
        </p:grpSpPr>
        <p:sp>
          <p:nvSpPr>
            <p:cNvPr id="45" name="Google Shape;45;p6"/>
            <p:cNvSpPr/>
            <p:nvPr/>
          </p:nvSpPr>
          <p:spPr>
            <a:xfrm rot="2386130">
              <a:off x="8395685" y="402186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2386130">
              <a:off x="-63840" y="9364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6450" y="1669925"/>
            <a:ext cx="38241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2" type="pic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2" name="Google Shape;52;p7"/>
          <p:cNvGrpSpPr/>
          <p:nvPr/>
        </p:nvGrpSpPr>
        <p:grpSpPr>
          <a:xfrm>
            <a:off x="-209949" y="-221492"/>
            <a:ext cx="9487445" cy="5314815"/>
            <a:chOff x="-209949" y="-221492"/>
            <a:chExt cx="9487445" cy="5314815"/>
          </a:xfrm>
        </p:grpSpPr>
        <p:sp>
          <p:nvSpPr>
            <p:cNvPr id="53" name="Google Shape;53;p7"/>
            <p:cNvSpPr/>
            <p:nvPr/>
          </p:nvSpPr>
          <p:spPr>
            <a:xfrm rot="2386130">
              <a:off x="8366197" y="-7027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rot="2386130">
              <a:off x="-50303" y="4171104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937850" y="1684650"/>
            <a:ext cx="5268300" cy="17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8" name="Google Shape;58;p8"/>
          <p:cNvGrpSpPr/>
          <p:nvPr/>
        </p:nvGrpSpPr>
        <p:grpSpPr>
          <a:xfrm>
            <a:off x="-437086" y="348995"/>
            <a:ext cx="9854245" cy="3368315"/>
            <a:chOff x="-437086" y="348995"/>
            <a:chExt cx="9854245" cy="3368315"/>
          </a:xfrm>
        </p:grpSpPr>
        <p:sp>
          <p:nvSpPr>
            <p:cNvPr id="59" name="Google Shape;59;p8"/>
            <p:cNvSpPr/>
            <p:nvPr/>
          </p:nvSpPr>
          <p:spPr>
            <a:xfrm rot="2386130">
              <a:off x="-277440" y="500216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2386130">
              <a:off x="8505860" y="2795091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226775" y="199575"/>
            <a:ext cx="8690400" cy="4744500"/>
          </a:xfrm>
          <a:prstGeom prst="roundRect">
            <a:avLst>
              <a:gd fmla="val 22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0075" y="1275325"/>
            <a:ext cx="35970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subTitle"/>
          </p:nvPr>
        </p:nvSpPr>
        <p:spPr>
          <a:xfrm>
            <a:off x="4826935" y="1275325"/>
            <a:ext cx="35970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3013829" y="4608575"/>
            <a:ext cx="2983846" cy="539400"/>
            <a:chOff x="3013829" y="4608575"/>
            <a:chExt cx="2983846" cy="539400"/>
          </a:xfrm>
        </p:grpSpPr>
        <p:sp>
          <p:nvSpPr>
            <p:cNvPr id="67" name="Google Shape;67;p9"/>
            <p:cNvSpPr/>
            <p:nvPr/>
          </p:nvSpPr>
          <p:spPr>
            <a:xfrm>
              <a:off x="3013829" y="4611929"/>
              <a:ext cx="534253" cy="534129"/>
            </a:xfrm>
            <a:custGeom>
              <a:rect b="b" l="l" r="r" t="t"/>
              <a:pathLst>
                <a:path extrusionOk="0" h="603536" w="603676">
                  <a:moveTo>
                    <a:pt x="0" y="0"/>
                  </a:moveTo>
                  <a:lnTo>
                    <a:pt x="603676" y="0"/>
                  </a:lnTo>
                  <a:lnTo>
                    <a:pt x="603676" y="603536"/>
                  </a:lnTo>
                  <a:lnTo>
                    <a:pt x="0" y="603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458275" y="4608575"/>
              <a:ext cx="539400" cy="539400"/>
            </a:xfrm>
            <a:prstGeom prst="frame">
              <a:avLst>
                <a:gd fmla="val 17003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9" name="Google Shape;69;p9"/>
          <p:cNvGrpSpPr/>
          <p:nvPr/>
        </p:nvGrpSpPr>
        <p:grpSpPr>
          <a:xfrm>
            <a:off x="-279936" y="539508"/>
            <a:ext cx="9733620" cy="4335365"/>
            <a:chOff x="-279936" y="539508"/>
            <a:chExt cx="9733620" cy="4335365"/>
          </a:xfrm>
        </p:grpSpPr>
        <p:sp>
          <p:nvSpPr>
            <p:cNvPr id="70" name="Google Shape;70;p9"/>
            <p:cNvSpPr/>
            <p:nvPr/>
          </p:nvSpPr>
          <p:spPr>
            <a:xfrm rot="2386130">
              <a:off x="8542385" y="690729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2386130">
              <a:off x="-120290" y="3952654"/>
              <a:ext cx="751654" cy="770997"/>
            </a:xfrm>
            <a:custGeom>
              <a:rect b="b" l="l" r="r" t="t"/>
              <a:pathLst>
                <a:path extrusionOk="0" h="386067" w="376381">
                  <a:moveTo>
                    <a:pt x="0" y="384439"/>
                  </a:moveTo>
                  <a:lnTo>
                    <a:pt x="4073" y="294030"/>
                  </a:lnTo>
                  <a:cubicBezTo>
                    <a:pt x="4888" y="284257"/>
                    <a:pt x="8962" y="275297"/>
                    <a:pt x="16294" y="268781"/>
                  </a:cubicBezTo>
                  <a:cubicBezTo>
                    <a:pt x="23626" y="262265"/>
                    <a:pt x="33402" y="259822"/>
                    <a:pt x="43178" y="261451"/>
                  </a:cubicBezTo>
                  <a:lnTo>
                    <a:pt x="112425" y="272039"/>
                  </a:lnTo>
                  <a:lnTo>
                    <a:pt x="115684" y="201993"/>
                  </a:lnTo>
                  <a:cubicBezTo>
                    <a:pt x="116499" y="192219"/>
                    <a:pt x="120572" y="183260"/>
                    <a:pt x="127905" y="176744"/>
                  </a:cubicBezTo>
                  <a:cubicBezTo>
                    <a:pt x="135237" y="170228"/>
                    <a:pt x="145013" y="167785"/>
                    <a:pt x="154789" y="169414"/>
                  </a:cubicBezTo>
                  <a:lnTo>
                    <a:pt x="224036" y="180002"/>
                  </a:lnTo>
                  <a:lnTo>
                    <a:pt x="227295" y="109956"/>
                  </a:lnTo>
                  <a:cubicBezTo>
                    <a:pt x="228110" y="100182"/>
                    <a:pt x="232183" y="91223"/>
                    <a:pt x="239516" y="84707"/>
                  </a:cubicBezTo>
                  <a:cubicBezTo>
                    <a:pt x="246847" y="78191"/>
                    <a:pt x="256624" y="75747"/>
                    <a:pt x="266400" y="77376"/>
                  </a:cubicBezTo>
                  <a:lnTo>
                    <a:pt x="335647" y="87965"/>
                  </a:lnTo>
                  <a:lnTo>
                    <a:pt x="339721" y="0"/>
                  </a:lnTo>
                  <a:lnTo>
                    <a:pt x="376381" y="1629"/>
                  </a:lnTo>
                  <a:lnTo>
                    <a:pt x="372308" y="92037"/>
                  </a:lnTo>
                  <a:cubicBezTo>
                    <a:pt x="371493" y="101811"/>
                    <a:pt x="367420" y="110770"/>
                    <a:pt x="360088" y="117286"/>
                  </a:cubicBezTo>
                  <a:cubicBezTo>
                    <a:pt x="352755" y="123802"/>
                    <a:pt x="342980" y="126246"/>
                    <a:pt x="333204" y="124617"/>
                  </a:cubicBezTo>
                  <a:lnTo>
                    <a:pt x="263956" y="114029"/>
                  </a:lnTo>
                  <a:lnTo>
                    <a:pt x="260697" y="184074"/>
                  </a:lnTo>
                  <a:cubicBezTo>
                    <a:pt x="259882" y="193848"/>
                    <a:pt x="255809" y="202808"/>
                    <a:pt x="248477" y="209324"/>
                  </a:cubicBezTo>
                  <a:cubicBezTo>
                    <a:pt x="241145" y="215840"/>
                    <a:pt x="231369" y="218283"/>
                    <a:pt x="221593" y="216654"/>
                  </a:cubicBezTo>
                  <a:lnTo>
                    <a:pt x="152345" y="206066"/>
                  </a:lnTo>
                  <a:lnTo>
                    <a:pt x="149086" y="276112"/>
                  </a:lnTo>
                  <a:cubicBezTo>
                    <a:pt x="148272" y="285886"/>
                    <a:pt x="144198" y="294845"/>
                    <a:pt x="136866" y="301361"/>
                  </a:cubicBezTo>
                  <a:cubicBezTo>
                    <a:pt x="129534" y="307877"/>
                    <a:pt x="119758" y="310320"/>
                    <a:pt x="109982" y="308691"/>
                  </a:cubicBezTo>
                  <a:lnTo>
                    <a:pt x="40734" y="298103"/>
                  </a:lnTo>
                  <a:lnTo>
                    <a:pt x="36661" y="386068"/>
                  </a:lnTo>
                  <a:lnTo>
                    <a:pt x="0" y="3844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13225" y="3912425"/>
            <a:ext cx="7717500" cy="69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b="1"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b="1"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ctrTitle"/>
          </p:nvPr>
        </p:nvSpPr>
        <p:spPr>
          <a:xfrm>
            <a:off x="907675" y="693444"/>
            <a:ext cx="3873900" cy="24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SaveUp</a:t>
            </a:r>
            <a:br>
              <a:rPr lang="en"/>
            </a:br>
            <a:r>
              <a:rPr lang="en" sz="2000">
                <a:solidFill>
                  <a:srgbClr val="5F8195"/>
                </a:solidFill>
              </a:rPr>
              <a:t>Verzicht für Reichtum</a:t>
            </a:r>
            <a:endParaRPr b="1" sz="2000">
              <a:solidFill>
                <a:srgbClr val="5F8195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907675" y="3192945"/>
            <a:ext cx="38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Von Fokko Vos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201" y="1575925"/>
            <a:ext cx="1991650" cy="1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15600"/>
            <a:ext cx="2214963" cy="451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36" y="315600"/>
            <a:ext cx="2214963" cy="451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75" y="304800"/>
            <a:ext cx="2214963" cy="451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11" y="304800"/>
            <a:ext cx="2214963" cy="4512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5"/>
          <p:cNvCxnSpPr/>
          <p:nvPr/>
        </p:nvCxnSpPr>
        <p:spPr>
          <a:xfrm rot="10800000">
            <a:off x="1367800" y="11580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769175" y="988675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Gespart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rot="10800000">
            <a:off x="1032125" y="1446450"/>
            <a:ext cx="115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1241775" y="2428400"/>
            <a:ext cx="157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4" name="Google Shape;194;p25"/>
          <p:cNvSpPr txBox="1"/>
          <p:nvPr/>
        </p:nvSpPr>
        <p:spPr>
          <a:xfrm>
            <a:off x="313725" y="1277100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Zeitraum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21175" y="2259050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Eintrag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 rot="10800000">
            <a:off x="1115700" y="4061650"/>
            <a:ext cx="157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7" name="Google Shape;197;p25"/>
          <p:cNvSpPr txBox="1"/>
          <p:nvPr/>
        </p:nvSpPr>
        <p:spPr>
          <a:xfrm>
            <a:off x="488400" y="3892300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Tab-Bar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5730850" y="1159775"/>
            <a:ext cx="12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9" name="Google Shape;199;p25"/>
          <p:cNvSpPr txBox="1"/>
          <p:nvPr/>
        </p:nvSpPr>
        <p:spPr>
          <a:xfrm>
            <a:off x="6968500" y="990425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Eintrag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00" name="Google Shape;200;p25"/>
          <p:cNvCxnSpPr/>
          <p:nvPr/>
        </p:nvCxnSpPr>
        <p:spPr>
          <a:xfrm>
            <a:off x="5801350" y="1688950"/>
            <a:ext cx="12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5986500" y="2259050"/>
            <a:ext cx="12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2" name="Google Shape;202;p25"/>
          <p:cNvSpPr txBox="1"/>
          <p:nvPr/>
        </p:nvSpPr>
        <p:spPr>
          <a:xfrm>
            <a:off x="7089550" y="1519600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Betrag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274700" y="2089700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Beschreibung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04" name="Google Shape;204;p25"/>
          <p:cNvCxnSpPr/>
          <p:nvPr/>
        </p:nvCxnSpPr>
        <p:spPr>
          <a:xfrm>
            <a:off x="5639300" y="3639975"/>
            <a:ext cx="12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5" name="Google Shape;205;p25"/>
          <p:cNvSpPr txBox="1"/>
          <p:nvPr/>
        </p:nvSpPr>
        <p:spPr>
          <a:xfrm>
            <a:off x="6968500" y="3470625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Entfernen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0" y="304800"/>
            <a:ext cx="2214963" cy="451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186" y="304800"/>
            <a:ext cx="2214963" cy="4512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6"/>
          <p:cNvCxnSpPr/>
          <p:nvPr/>
        </p:nvCxnSpPr>
        <p:spPr>
          <a:xfrm>
            <a:off x="5728650" y="2423425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3" name="Google Shape;213;p26"/>
          <p:cNvSpPr txBox="1"/>
          <p:nvPr/>
        </p:nvSpPr>
        <p:spPr>
          <a:xfrm>
            <a:off x="7342650" y="2254075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Hersteller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6143150" y="3352450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5" name="Google Shape;215;p26"/>
          <p:cNvSpPr txBox="1"/>
          <p:nvPr/>
        </p:nvSpPr>
        <p:spPr>
          <a:xfrm>
            <a:off x="7757150" y="3183100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Spenden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16" name="Google Shape;216;p26"/>
          <p:cNvCxnSpPr/>
          <p:nvPr/>
        </p:nvCxnSpPr>
        <p:spPr>
          <a:xfrm>
            <a:off x="5455100" y="3773050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7" name="Google Shape;217;p26"/>
          <p:cNvSpPr txBox="1"/>
          <p:nvPr/>
        </p:nvSpPr>
        <p:spPr>
          <a:xfrm>
            <a:off x="7069100" y="3603700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Rechtliches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 rot="10800000">
            <a:off x="1530950" y="3352450"/>
            <a:ext cx="78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9" name="Google Shape;219;p26"/>
          <p:cNvSpPr txBox="1"/>
          <p:nvPr/>
        </p:nvSpPr>
        <p:spPr>
          <a:xfrm>
            <a:off x="307250" y="3183100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Formular leeren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1530950" y="3603700"/>
            <a:ext cx="78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307250" y="3434350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Hinzufügen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 rot="10800000">
            <a:off x="1626850" y="2003100"/>
            <a:ext cx="20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403050" y="1833750"/>
            <a:ext cx="12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Währung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5679800" y="1518725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7293800" y="1349375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Version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575" y="322025"/>
            <a:ext cx="2212848" cy="4499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7"/>
          <p:cNvCxnSpPr/>
          <p:nvPr/>
        </p:nvCxnSpPr>
        <p:spPr>
          <a:xfrm>
            <a:off x="4959525" y="3265825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2" name="Google Shape;232;p27"/>
          <p:cNvSpPr txBox="1"/>
          <p:nvPr/>
        </p:nvSpPr>
        <p:spPr>
          <a:xfrm>
            <a:off x="6573525" y="309647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Zeitraum zurücksetzen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33" name="Google Shape;233;p27"/>
          <p:cNvCxnSpPr/>
          <p:nvPr/>
        </p:nvCxnSpPr>
        <p:spPr>
          <a:xfrm>
            <a:off x="4959525" y="3565075"/>
            <a:ext cx="16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4" name="Google Shape;234;p27"/>
          <p:cNvSpPr txBox="1"/>
          <p:nvPr/>
        </p:nvSpPr>
        <p:spPr>
          <a:xfrm>
            <a:off x="6573525" y="339572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Ausloggen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35" name="Google Shape;235;p27"/>
          <p:cNvCxnSpPr/>
          <p:nvPr/>
        </p:nvCxnSpPr>
        <p:spPr>
          <a:xfrm>
            <a:off x="5288200" y="3008375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6" name="Google Shape;236;p27"/>
          <p:cNvSpPr txBox="1"/>
          <p:nvPr/>
        </p:nvSpPr>
        <p:spPr>
          <a:xfrm>
            <a:off x="5927425" y="283902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Aktueller 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Zeitraum 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37" name="Google Shape;237;p27"/>
          <p:cNvCxnSpPr/>
          <p:nvPr/>
        </p:nvCxnSpPr>
        <p:spPr>
          <a:xfrm>
            <a:off x="5472075" y="2106525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8" name="Google Shape;238;p27"/>
          <p:cNvSpPr txBox="1"/>
          <p:nvPr/>
        </p:nvSpPr>
        <p:spPr>
          <a:xfrm>
            <a:off x="6111300" y="193717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Sprache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39" name="Google Shape;239;p27"/>
          <p:cNvCxnSpPr/>
          <p:nvPr/>
        </p:nvCxnSpPr>
        <p:spPr>
          <a:xfrm>
            <a:off x="5472075" y="1833975"/>
            <a:ext cx="114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0" name="Google Shape;240;p27"/>
          <p:cNvSpPr txBox="1"/>
          <p:nvPr/>
        </p:nvSpPr>
        <p:spPr>
          <a:xfrm>
            <a:off x="6573525" y="166462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Design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>
            <a:off x="5472075" y="1598025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7"/>
          <p:cNvSpPr txBox="1"/>
          <p:nvPr/>
        </p:nvSpPr>
        <p:spPr>
          <a:xfrm>
            <a:off x="6111300" y="1428675"/>
            <a:ext cx="16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Währung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00" y="357988"/>
            <a:ext cx="40671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2213238" y="4029625"/>
            <a:ext cx="471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Ab dem 30.06.2024</a:t>
            </a:r>
            <a:br>
              <a:rPr lang="en"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</a:br>
            <a:r>
              <a:rPr lang="en" sz="1600" u="sng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https://saveup.com/download</a:t>
            </a:r>
            <a:endParaRPr b="1" sz="2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937850" y="1684650"/>
            <a:ext cx="52683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Wir </a:t>
            </a:r>
            <a:r>
              <a:rPr b="0" lang="en" sz="2500"/>
              <a:t>freuen</a:t>
            </a:r>
            <a:r>
              <a:rPr b="0" lang="en" sz="2500"/>
              <a:t> uns auf sie!</a:t>
            </a:r>
            <a:endParaRPr b="0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500"/>
            </a:br>
            <a:r>
              <a:rPr b="0" lang="en" sz="1600" u="sng"/>
              <a:t>https://saveup.com</a:t>
            </a:r>
            <a:endParaRPr b="0" sz="16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ilding Blocks Pattern by Slidesgo">
  <a:themeElements>
    <a:clrScheme name="Simple Light">
      <a:dk1>
        <a:srgbClr val="092649"/>
      </a:dk1>
      <a:lt1>
        <a:srgbClr val="FFFFFF"/>
      </a:lt1>
      <a:dk2>
        <a:srgbClr val="FAF5EB"/>
      </a:dk2>
      <a:lt2>
        <a:srgbClr val="4A70DA"/>
      </a:lt2>
      <a:accent1>
        <a:srgbClr val="47BCD6"/>
      </a:accent1>
      <a:accent2>
        <a:srgbClr val="E2A340"/>
      </a:accent2>
      <a:accent3>
        <a:srgbClr val="E6603D"/>
      </a:accent3>
      <a:accent4>
        <a:srgbClr val="E951A8"/>
      </a:accent4>
      <a:accent5>
        <a:srgbClr val="FFFFFF"/>
      </a:accent5>
      <a:accent6>
        <a:srgbClr val="FFFFFF"/>
      </a:accent6>
      <a:hlink>
        <a:srgbClr val="092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