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</a:t>
            </a:r>
            <a:r>
              <a:rPr lang="en-US" baseline="0" dirty="0"/>
              <a:t> of reviews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positive reviews</c:v>
                </c:pt>
                <c:pt idx="1">
                  <c:v>negative reviews</c:v>
                </c:pt>
                <c:pt idx="2">
                  <c:v>neutral reviews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609</c:v>
                </c:pt>
                <c:pt idx="1">
                  <c:v>375</c:v>
                </c:pt>
                <c:pt idx="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E8-4BAF-8AB0-8D2DA65EED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Topic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Лист1!$A$2:$A$6</c:f>
              <c:strCache>
                <c:ptCount val="5"/>
                <c:pt idx="0">
                  <c:v>flight</c:v>
                </c:pt>
                <c:pt idx="1">
                  <c:v>BA</c:v>
                </c:pt>
                <c:pt idx="2">
                  <c:v>seat</c:v>
                </c:pt>
                <c:pt idx="3">
                  <c:v>service</c:v>
                </c:pt>
                <c:pt idx="4">
                  <c:v>london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25</c:v>
                </c:pt>
                <c:pt idx="1">
                  <c:v>14</c:v>
                </c:pt>
                <c:pt idx="2">
                  <c:v>12</c:v>
                </c:pt>
                <c:pt idx="3">
                  <c:v>9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03-4771-9216-FBD46B494F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27/06/2023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Review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Analysis of BA customer’s reviews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 of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positive reviews </a:t>
            </a:r>
            <a:r>
              <a:rPr lang="ru-RU" dirty="0"/>
              <a:t>609 </a:t>
            </a:r>
            <a:endParaRPr lang="en-US" dirty="0"/>
          </a:p>
          <a:p>
            <a:r>
              <a:rPr lang="en-US" dirty="0"/>
              <a:t>Number of negative reviews </a:t>
            </a:r>
            <a:r>
              <a:rPr lang="ru-RU" dirty="0"/>
              <a:t>375 </a:t>
            </a:r>
            <a:endParaRPr lang="en-US" dirty="0"/>
          </a:p>
          <a:p>
            <a:r>
              <a:rPr lang="en-US" dirty="0"/>
              <a:t>Number of neutral reviews </a:t>
            </a:r>
            <a:r>
              <a:rPr lang="ru-RU" dirty="0"/>
              <a:t>16</a:t>
            </a:r>
            <a:endParaRPr lang="en-GB" dirty="0"/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80D8DC95-7795-4DAA-8BFB-9496807846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1822231"/>
              </p:ext>
            </p:extLst>
          </p:nvPr>
        </p:nvGraphicFramePr>
        <p:xfrm>
          <a:off x="928149" y="3591367"/>
          <a:ext cx="5061590" cy="2901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chart">
            <a:extLst>
              <a:ext uri="{FF2B5EF4-FFF2-40B4-BE49-F238E27FC236}">
                <a16:creationId xmlns:a16="http://schemas.microsoft.com/office/drawing/2014/main" id="{08832757-929D-490E-896F-59D5D6989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719" y="1825625"/>
            <a:ext cx="4638527" cy="27806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C20BC1-B651-4962-BABC-9F42043491E2}"/>
              </a:ext>
            </a:extLst>
          </p:cNvPr>
          <p:cNvSpPr txBox="1"/>
          <p:nvPr/>
        </p:nvSpPr>
        <p:spPr>
          <a:xfrm>
            <a:off x="7080308" y="4606269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 Cloud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DCFB3-BED9-4CFE-ACF0-19227BF4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EE3EBF8F-9764-47D5-B795-27A5A5A36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88119"/>
              </p:ext>
            </p:extLst>
          </p:nvPr>
        </p:nvGraphicFramePr>
        <p:xfrm>
          <a:off x="3717371" y="1690688"/>
          <a:ext cx="4757257" cy="4726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50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33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Review analysis</vt:lpstr>
      <vt:lpstr>Result of the analysis</vt:lpstr>
      <vt:lpstr>Topic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Айкун Бексултанова</cp:lastModifiedBy>
  <cp:revision>3</cp:revision>
  <dcterms:created xsi:type="dcterms:W3CDTF">2022-12-06T11:13:27Z</dcterms:created>
  <dcterms:modified xsi:type="dcterms:W3CDTF">2023-06-26T23:21:59Z</dcterms:modified>
</cp:coreProperties>
</file>