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C5A10-4A79-49FC-AD04-BEC1DB246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0A29A-CF5B-426B-A355-600170DB1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5251A-2E2E-41C4-A686-71AAFB8A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6FA65-E536-4A54-A1F4-216D758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18C8F-72FC-490B-9E75-5DA73F64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2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10918-A1DE-454D-ADE2-28F39B9A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977C16-EAD2-40E8-BEA4-54F82C72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675FD-26DB-41CB-AE6A-CBF3069F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3012A-B242-4BCE-8E0C-A030FDDE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A1073-A3B7-44F4-BA65-DFD1C523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F6F18F-C1C9-4720-BA1F-41A63F1E9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41CF39-B288-438B-B7FF-3D801C85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3E7DB-0D26-49AB-BA91-B77EDD41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C2605-1CF3-40C6-B9DC-2964B09D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3FB40-BA4B-4ADE-AEE2-9856C0DF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276B4-FEBD-4217-B0F7-5BFD17F4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FBA87-BEC6-44CA-9FBC-4D814933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2C8AF5-91D3-4AE0-B8B8-07C2308D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8D3EC-7B12-4E60-87D0-A705A104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E283E6-E575-44D8-B757-3EA9E007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FDEFC-151A-4567-8C0A-8B01B167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9EFFE7-4DB5-4083-BE7F-EAC5BD9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77500-654C-4FB9-9629-18AFFE53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5D69B-E7DB-43A0-A1E0-3C1D2C75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BB738-A415-4525-A05B-7C03898A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A117E-5237-44C5-A89D-D5E0E2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9EB3E-CE00-4C08-8569-3215459A4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24F79F-B5AC-430D-BB61-10E8F5CE5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693AF4-FFFF-4599-8319-7FCB9BE9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A5333F-B332-4522-8484-9E138376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96828-669B-435D-84A6-6EC5C978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93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9274C-CF44-4B35-A6BE-F690C0F6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443EA-8468-4EBB-9C7A-420D2858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F5878-AEE7-4B64-8EFA-7E25BA5C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89DE1A-7013-494C-8F20-94BB253D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42B37C-9E64-4D19-AF66-3D86D6D6B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4D3BB2-0DD3-4CA8-8D75-69142005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888FF9-4C9C-4844-9877-25A3BEE0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2D2FD9-C741-42CE-BF9B-442C3B5F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51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8EAE1-7A78-4105-AD1F-91776633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7E485A-5494-419A-85C8-D392BAC9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35DFC9-B2D1-4F5B-A72C-37AA0997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98B492-2A66-47BE-9A49-C28EB8F3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7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C768DB-8648-4419-B314-2BBEC85F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A6C445-D2E2-46B3-919E-180CE86B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CC5D91-5F20-4428-988B-49A4C1DD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0CE5-3413-47D2-8DCC-6A3B4524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89E65-2E44-4DDD-A843-1563B592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854C17-0973-4A48-8899-5669486FE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7AE519-480E-47C5-B054-BB452B80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501817-17F5-454B-9B8C-AF7CBAEB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3A3C3-4587-43C8-9DA6-C271353C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04092-CE80-4D94-8A04-E94EFD86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9C359-F2ED-4F47-82A3-B8304FF9D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31B272-84FA-486B-B34D-CB53AD25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20CC5-1B5C-40F6-A2F3-F446E73F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64593-7F92-4C44-8903-6704DFDD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26595F-6DE1-4FEE-A856-C4E57F8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7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8FA93-4211-488E-A5DF-91DC489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D9840-B00C-4215-8DE5-BF9DBED6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01162-D72E-462B-8CF5-108BF151A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8381-2CE1-46D9-810C-571AE506FBB1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E1D51-50E9-48CA-823E-C73A2B0A9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D3684-AD72-4AFD-A821-FC7491834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0181-6210-4514-8808-9DFD23CAA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9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581FF-4FDD-461E-9D82-00D92138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Predicting customer buying behavior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2185B-CA83-4FCE-B4A0-C38E7188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/>
          <a:lstStyle/>
          <a:p>
            <a:r>
              <a:rPr lang="en-US" dirty="0"/>
              <a:t>Random Forest Classifier with optimized hyperparameters</a:t>
            </a:r>
          </a:p>
          <a:p>
            <a:r>
              <a:rPr lang="en-US" dirty="0"/>
              <a:t>Mean score of the classifier is 85%</a:t>
            </a:r>
          </a:p>
          <a:p>
            <a:r>
              <a:rPr lang="en-US" dirty="0"/>
              <a:t>Visualization: bar chart describing top 20 features and their importance values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B65F8B-CD95-4504-A344-755E7C9B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21" y="1900762"/>
            <a:ext cx="5786538" cy="35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Predicting customer buying 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buying behavior</dc:title>
  <dc:creator>Айкун Бексултанова</dc:creator>
  <cp:lastModifiedBy>Айкун Бексултанова</cp:lastModifiedBy>
  <cp:revision>1</cp:revision>
  <dcterms:created xsi:type="dcterms:W3CDTF">2023-06-27T23:55:53Z</dcterms:created>
  <dcterms:modified xsi:type="dcterms:W3CDTF">2023-06-28T00:00:46Z</dcterms:modified>
</cp:coreProperties>
</file>