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701" r:id="rId4"/>
    <p:sldMasterId id="214748370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9144000" cx="16256000"/>
  <p:notesSz cx="16256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760">
          <p15:clr>
            <a:srgbClr val="A4A3A4"/>
          </p15:clr>
        </p15:guide>
        <p15:guide id="2" pos="512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760" orient="horz"/>
        <p:guide pos="51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7043738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9207500" y="0"/>
            <a:ext cx="7045325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5384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7043738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9207500" y="8685213"/>
            <a:ext cx="7045325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1:notes"/>
          <p:cNvSpPr txBox="1"/>
          <p:nvPr>
            <p:ph idx="1" type="body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1:notes"/>
          <p:cNvSpPr/>
          <p:nvPr>
            <p:ph idx="2" type="sldImg"/>
          </p:nvPr>
        </p:nvSpPr>
        <p:spPr>
          <a:xfrm>
            <a:off x="5384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320136a657c_1_53:notes"/>
          <p:cNvSpPr/>
          <p:nvPr>
            <p:ph idx="2" type="sldImg"/>
          </p:nvPr>
        </p:nvSpPr>
        <p:spPr>
          <a:xfrm>
            <a:off x="5384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Google Shape;1047;g320136a657c_1_53:notes"/>
          <p:cNvSpPr txBox="1"/>
          <p:nvPr>
            <p:ph idx="1" type="body"/>
          </p:nvPr>
        </p:nvSpPr>
        <p:spPr>
          <a:xfrm>
            <a:off x="1625600" y="4400550"/>
            <a:ext cx="130047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g320136a657c_1_53:notes"/>
          <p:cNvSpPr txBox="1"/>
          <p:nvPr>
            <p:ph idx="12" type="sldNum"/>
          </p:nvPr>
        </p:nvSpPr>
        <p:spPr>
          <a:xfrm>
            <a:off x="9207500" y="8685213"/>
            <a:ext cx="70452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320136a657c_1_64:notes"/>
          <p:cNvSpPr/>
          <p:nvPr>
            <p:ph idx="2" type="sldImg"/>
          </p:nvPr>
        </p:nvSpPr>
        <p:spPr>
          <a:xfrm>
            <a:off x="5384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320136a657c_1_64:notes"/>
          <p:cNvSpPr txBox="1"/>
          <p:nvPr>
            <p:ph idx="1" type="body"/>
          </p:nvPr>
        </p:nvSpPr>
        <p:spPr>
          <a:xfrm>
            <a:off x="1625600" y="4400550"/>
            <a:ext cx="130047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g320136a657c_1_64:notes"/>
          <p:cNvSpPr txBox="1"/>
          <p:nvPr>
            <p:ph idx="12" type="sldNum"/>
          </p:nvPr>
        </p:nvSpPr>
        <p:spPr>
          <a:xfrm>
            <a:off x="9207500" y="8685213"/>
            <a:ext cx="70452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320136a657c_1_73:notes"/>
          <p:cNvSpPr/>
          <p:nvPr>
            <p:ph idx="2" type="sldImg"/>
          </p:nvPr>
        </p:nvSpPr>
        <p:spPr>
          <a:xfrm>
            <a:off x="5384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320136a657c_1_73:notes"/>
          <p:cNvSpPr txBox="1"/>
          <p:nvPr>
            <p:ph idx="1" type="body"/>
          </p:nvPr>
        </p:nvSpPr>
        <p:spPr>
          <a:xfrm>
            <a:off x="1625600" y="4400550"/>
            <a:ext cx="130047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g320136a657c_1_73:notes"/>
          <p:cNvSpPr txBox="1"/>
          <p:nvPr>
            <p:ph idx="12" type="sldNum"/>
          </p:nvPr>
        </p:nvSpPr>
        <p:spPr>
          <a:xfrm>
            <a:off x="9207500" y="8685213"/>
            <a:ext cx="70452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63:notes"/>
          <p:cNvSpPr txBox="1"/>
          <p:nvPr>
            <p:ph idx="1" type="body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63:notes"/>
          <p:cNvSpPr/>
          <p:nvPr>
            <p:ph idx="2" type="sldImg"/>
          </p:nvPr>
        </p:nvSpPr>
        <p:spPr>
          <a:xfrm>
            <a:off x="5384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4:notes"/>
          <p:cNvSpPr txBox="1"/>
          <p:nvPr>
            <p:ph idx="1" type="body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4:notes"/>
          <p:cNvSpPr/>
          <p:nvPr>
            <p:ph idx="2" type="sldImg"/>
          </p:nvPr>
        </p:nvSpPr>
        <p:spPr>
          <a:xfrm>
            <a:off x="5384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320040efbc2_0_1:notes"/>
          <p:cNvSpPr/>
          <p:nvPr>
            <p:ph idx="2" type="sldImg"/>
          </p:nvPr>
        </p:nvSpPr>
        <p:spPr>
          <a:xfrm>
            <a:off x="5384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320040efbc2_0_1:notes"/>
          <p:cNvSpPr txBox="1"/>
          <p:nvPr>
            <p:ph idx="1" type="body"/>
          </p:nvPr>
        </p:nvSpPr>
        <p:spPr>
          <a:xfrm>
            <a:off x="1625600" y="4400550"/>
            <a:ext cx="130047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g320040efbc2_0_1:notes"/>
          <p:cNvSpPr txBox="1"/>
          <p:nvPr>
            <p:ph idx="12" type="sldNum"/>
          </p:nvPr>
        </p:nvSpPr>
        <p:spPr>
          <a:xfrm>
            <a:off x="9207500" y="8685213"/>
            <a:ext cx="70452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320136a657c_1_3:notes"/>
          <p:cNvSpPr/>
          <p:nvPr>
            <p:ph idx="2" type="sldImg"/>
          </p:nvPr>
        </p:nvSpPr>
        <p:spPr>
          <a:xfrm>
            <a:off x="5384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320136a657c_1_3:notes"/>
          <p:cNvSpPr txBox="1"/>
          <p:nvPr>
            <p:ph idx="1" type="body"/>
          </p:nvPr>
        </p:nvSpPr>
        <p:spPr>
          <a:xfrm>
            <a:off x="1625600" y="4400550"/>
            <a:ext cx="130047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g320136a657c_1_3:notes"/>
          <p:cNvSpPr txBox="1"/>
          <p:nvPr>
            <p:ph idx="12" type="sldNum"/>
          </p:nvPr>
        </p:nvSpPr>
        <p:spPr>
          <a:xfrm>
            <a:off x="9207500" y="8685213"/>
            <a:ext cx="70452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320136a657c_1_9:notes"/>
          <p:cNvSpPr/>
          <p:nvPr>
            <p:ph idx="2" type="sldImg"/>
          </p:nvPr>
        </p:nvSpPr>
        <p:spPr>
          <a:xfrm>
            <a:off x="5384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320136a657c_1_9:notes"/>
          <p:cNvSpPr txBox="1"/>
          <p:nvPr>
            <p:ph idx="1" type="body"/>
          </p:nvPr>
        </p:nvSpPr>
        <p:spPr>
          <a:xfrm>
            <a:off x="1625600" y="4400550"/>
            <a:ext cx="130047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g320136a657c_1_9:notes"/>
          <p:cNvSpPr txBox="1"/>
          <p:nvPr>
            <p:ph idx="12" type="sldNum"/>
          </p:nvPr>
        </p:nvSpPr>
        <p:spPr>
          <a:xfrm>
            <a:off x="9207500" y="8685213"/>
            <a:ext cx="70452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320240934cb_1_0:notes"/>
          <p:cNvSpPr/>
          <p:nvPr>
            <p:ph idx="2" type="sldImg"/>
          </p:nvPr>
        </p:nvSpPr>
        <p:spPr>
          <a:xfrm>
            <a:off x="5384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320240934cb_1_0:notes"/>
          <p:cNvSpPr txBox="1"/>
          <p:nvPr>
            <p:ph idx="1" type="body"/>
          </p:nvPr>
        </p:nvSpPr>
        <p:spPr>
          <a:xfrm>
            <a:off x="1625600" y="4400550"/>
            <a:ext cx="130047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g320240934cb_1_0:notes"/>
          <p:cNvSpPr txBox="1"/>
          <p:nvPr>
            <p:ph idx="12" type="sldNum"/>
          </p:nvPr>
        </p:nvSpPr>
        <p:spPr>
          <a:xfrm>
            <a:off x="9207500" y="8685213"/>
            <a:ext cx="70452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320136a657c_1_15:notes"/>
          <p:cNvSpPr/>
          <p:nvPr>
            <p:ph idx="2" type="sldImg"/>
          </p:nvPr>
        </p:nvSpPr>
        <p:spPr>
          <a:xfrm>
            <a:off x="5384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320136a657c_1_15:notes"/>
          <p:cNvSpPr txBox="1"/>
          <p:nvPr>
            <p:ph idx="1" type="body"/>
          </p:nvPr>
        </p:nvSpPr>
        <p:spPr>
          <a:xfrm>
            <a:off x="1625600" y="4400550"/>
            <a:ext cx="130047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g320136a657c_1_15:notes"/>
          <p:cNvSpPr txBox="1"/>
          <p:nvPr>
            <p:ph idx="12" type="sldNum"/>
          </p:nvPr>
        </p:nvSpPr>
        <p:spPr>
          <a:xfrm>
            <a:off x="9207500" y="8685213"/>
            <a:ext cx="70452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g320136a657c_1_41:notes"/>
          <p:cNvSpPr/>
          <p:nvPr>
            <p:ph idx="2" type="sldImg"/>
          </p:nvPr>
        </p:nvSpPr>
        <p:spPr>
          <a:xfrm>
            <a:off x="5384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0" name="Google Shape;1030;g320136a657c_1_41:notes"/>
          <p:cNvSpPr txBox="1"/>
          <p:nvPr>
            <p:ph idx="1" type="body"/>
          </p:nvPr>
        </p:nvSpPr>
        <p:spPr>
          <a:xfrm>
            <a:off x="1625600" y="4400550"/>
            <a:ext cx="130047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g320136a657c_1_41:notes"/>
          <p:cNvSpPr txBox="1"/>
          <p:nvPr>
            <p:ph idx="12" type="sldNum"/>
          </p:nvPr>
        </p:nvSpPr>
        <p:spPr>
          <a:xfrm>
            <a:off x="9207500" y="8685213"/>
            <a:ext cx="70452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320136a657c_1_47:notes"/>
          <p:cNvSpPr/>
          <p:nvPr>
            <p:ph idx="2" type="sldImg"/>
          </p:nvPr>
        </p:nvSpPr>
        <p:spPr>
          <a:xfrm>
            <a:off x="5384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320136a657c_1_47:notes"/>
          <p:cNvSpPr txBox="1"/>
          <p:nvPr>
            <p:ph idx="1" type="body"/>
          </p:nvPr>
        </p:nvSpPr>
        <p:spPr>
          <a:xfrm>
            <a:off x="1625600" y="4400550"/>
            <a:ext cx="130047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g320136a657c_1_47:notes"/>
          <p:cNvSpPr txBox="1"/>
          <p:nvPr>
            <p:ph idx="12" type="sldNum"/>
          </p:nvPr>
        </p:nvSpPr>
        <p:spPr>
          <a:xfrm>
            <a:off x="9207500" y="8685213"/>
            <a:ext cx="70452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1">
  <p:cSld name="Cover1">
    <p:bg>
      <p:bgPr>
        <a:solidFill>
          <a:schemeClr val="dk2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/>
          <p:nvPr/>
        </p:nvSpPr>
        <p:spPr>
          <a:xfrm>
            <a:off x="508000" y="10744"/>
            <a:ext cx="7772400" cy="8752255"/>
          </a:xfrm>
          <a:custGeom>
            <a:rect b="b" l="l" r="r" t="t"/>
            <a:pathLst>
              <a:path extrusionOk="0" h="11308015" w="10199350">
                <a:moveTo>
                  <a:pt x="3017532" y="8290495"/>
                </a:moveTo>
                <a:lnTo>
                  <a:pt x="12" y="8290495"/>
                </a:lnTo>
                <a:lnTo>
                  <a:pt x="0" y="11308015"/>
                </a:lnTo>
                <a:lnTo>
                  <a:pt x="3017532" y="11308015"/>
                </a:lnTo>
                <a:lnTo>
                  <a:pt x="3017532" y="8290495"/>
                </a:lnTo>
                <a:close/>
              </a:path>
              <a:path extrusionOk="0" h="11308015" w="10199350">
                <a:moveTo>
                  <a:pt x="10199350" y="24613"/>
                </a:moveTo>
                <a:lnTo>
                  <a:pt x="3159758" y="0"/>
                </a:lnTo>
                <a:lnTo>
                  <a:pt x="12" y="8290495"/>
                </a:lnTo>
                <a:lnTo>
                  <a:pt x="10199350" y="2461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/>
          <p:nvPr>
            <p:ph idx="2" type="pic"/>
          </p:nvPr>
        </p:nvSpPr>
        <p:spPr>
          <a:xfrm>
            <a:off x="520700" y="6400800"/>
            <a:ext cx="2273300" cy="23622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2"/>
          <p:cNvSpPr txBox="1"/>
          <p:nvPr>
            <p:ph idx="1" type="body"/>
          </p:nvPr>
        </p:nvSpPr>
        <p:spPr>
          <a:xfrm>
            <a:off x="508000" y="313467"/>
            <a:ext cx="3581399" cy="12867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3" type="body"/>
          </p:nvPr>
        </p:nvSpPr>
        <p:spPr>
          <a:xfrm>
            <a:off x="508000" y="1901310"/>
            <a:ext cx="3581400" cy="2927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2"/>
          <p:cNvSpPr txBox="1"/>
          <p:nvPr>
            <p:ph type="title"/>
          </p:nvPr>
        </p:nvSpPr>
        <p:spPr>
          <a:xfrm>
            <a:off x="8280400" y="313466"/>
            <a:ext cx="7467600" cy="1286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(1-2)/X">
  <p:cSld name="List (1-2)/X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2"/>
          <p:cNvSpPr txBox="1"/>
          <p:nvPr>
            <p:ph type="title"/>
          </p:nvPr>
        </p:nvSpPr>
        <p:spPr>
          <a:xfrm>
            <a:off x="508000" y="313466"/>
            <a:ext cx="15240000" cy="1286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2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508000" y="8475422"/>
            <a:ext cx="990600" cy="287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12"/>
          <p:cNvSpPr/>
          <p:nvPr>
            <p:ph idx="2" type="pic"/>
          </p:nvPr>
        </p:nvSpPr>
        <p:spPr>
          <a:xfrm>
            <a:off x="3098800" y="2819401"/>
            <a:ext cx="990600" cy="9906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12"/>
          <p:cNvSpPr txBox="1"/>
          <p:nvPr>
            <p:ph idx="1" type="body"/>
          </p:nvPr>
        </p:nvSpPr>
        <p:spPr>
          <a:xfrm>
            <a:off x="508000" y="2819400"/>
            <a:ext cx="993192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7200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12"/>
          <p:cNvSpPr txBox="1"/>
          <p:nvPr>
            <p:ph idx="3" type="body"/>
          </p:nvPr>
        </p:nvSpPr>
        <p:spPr>
          <a:xfrm>
            <a:off x="4394200" y="5334000"/>
            <a:ext cx="11353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7200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12"/>
          <p:cNvSpPr/>
          <p:nvPr>
            <p:ph idx="4" type="pic"/>
          </p:nvPr>
        </p:nvSpPr>
        <p:spPr>
          <a:xfrm>
            <a:off x="3098800" y="5334001"/>
            <a:ext cx="990600" cy="990600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Google Shape;128;p12"/>
          <p:cNvSpPr txBox="1"/>
          <p:nvPr>
            <p:ph idx="5" type="body"/>
          </p:nvPr>
        </p:nvSpPr>
        <p:spPr>
          <a:xfrm>
            <a:off x="508000" y="5334000"/>
            <a:ext cx="990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7200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12"/>
          <p:cNvSpPr txBox="1"/>
          <p:nvPr>
            <p:ph idx="6" type="body"/>
          </p:nvPr>
        </p:nvSpPr>
        <p:spPr>
          <a:xfrm>
            <a:off x="4394200" y="2819400"/>
            <a:ext cx="11353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7200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(1-3)/X">
  <p:cSld name="List (1-3)/X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/>
          <p:nvPr>
            <p:ph type="title"/>
          </p:nvPr>
        </p:nvSpPr>
        <p:spPr>
          <a:xfrm>
            <a:off x="508000" y="313466"/>
            <a:ext cx="15240000" cy="1286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3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3"/>
          <p:cNvSpPr txBox="1"/>
          <p:nvPr>
            <p:ph idx="12" type="sldNum"/>
          </p:nvPr>
        </p:nvSpPr>
        <p:spPr>
          <a:xfrm>
            <a:off x="508000" y="8475422"/>
            <a:ext cx="990600" cy="287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4" name="Google Shape;134;p13"/>
          <p:cNvSpPr/>
          <p:nvPr>
            <p:ph idx="2" type="pic"/>
          </p:nvPr>
        </p:nvSpPr>
        <p:spPr>
          <a:xfrm>
            <a:off x="3098800" y="2819401"/>
            <a:ext cx="980831" cy="990600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13"/>
          <p:cNvSpPr txBox="1"/>
          <p:nvPr>
            <p:ph idx="1" type="body"/>
          </p:nvPr>
        </p:nvSpPr>
        <p:spPr>
          <a:xfrm>
            <a:off x="493739" y="2819400"/>
            <a:ext cx="1007453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7200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13"/>
          <p:cNvSpPr txBox="1"/>
          <p:nvPr>
            <p:ph idx="3" type="body"/>
          </p:nvPr>
        </p:nvSpPr>
        <p:spPr>
          <a:xfrm>
            <a:off x="4394200" y="4721468"/>
            <a:ext cx="11353800" cy="13745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7200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13"/>
          <p:cNvSpPr/>
          <p:nvPr>
            <p:ph idx="4" type="pic"/>
          </p:nvPr>
        </p:nvSpPr>
        <p:spPr>
          <a:xfrm>
            <a:off x="3098800" y="4721469"/>
            <a:ext cx="989896" cy="999755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3"/>
          <p:cNvSpPr txBox="1"/>
          <p:nvPr>
            <p:ph idx="5" type="body"/>
          </p:nvPr>
        </p:nvSpPr>
        <p:spPr>
          <a:xfrm>
            <a:off x="508000" y="4721469"/>
            <a:ext cx="990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7200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13"/>
          <p:cNvSpPr txBox="1"/>
          <p:nvPr>
            <p:ph idx="6" type="body"/>
          </p:nvPr>
        </p:nvSpPr>
        <p:spPr>
          <a:xfrm>
            <a:off x="4394200" y="2819400"/>
            <a:ext cx="1135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7200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13"/>
          <p:cNvSpPr txBox="1"/>
          <p:nvPr>
            <p:ph idx="7" type="body"/>
          </p:nvPr>
        </p:nvSpPr>
        <p:spPr>
          <a:xfrm>
            <a:off x="4394200" y="6629400"/>
            <a:ext cx="11353800" cy="12250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7200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Google Shape;141;p13"/>
          <p:cNvSpPr/>
          <p:nvPr>
            <p:ph idx="8" type="pic"/>
          </p:nvPr>
        </p:nvSpPr>
        <p:spPr>
          <a:xfrm>
            <a:off x="3098800" y="6629400"/>
            <a:ext cx="989896" cy="999755"/>
          </a:xfrm>
          <a:prstGeom prst="rect">
            <a:avLst/>
          </a:prstGeom>
          <a:noFill/>
          <a:ln>
            <a:noFill/>
          </a:ln>
        </p:spPr>
      </p:sp>
      <p:sp>
        <p:nvSpPr>
          <p:cNvPr id="142" name="Google Shape;142;p13"/>
          <p:cNvSpPr txBox="1"/>
          <p:nvPr>
            <p:ph idx="9" type="body"/>
          </p:nvPr>
        </p:nvSpPr>
        <p:spPr>
          <a:xfrm>
            <a:off x="508000" y="6629400"/>
            <a:ext cx="990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7200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3-4 + 2 pictures">
  <p:cSld name="List 3-4 + 2 pictures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/>
          <p:nvPr>
            <p:ph type="title"/>
          </p:nvPr>
        </p:nvSpPr>
        <p:spPr>
          <a:xfrm>
            <a:off x="507999" y="336348"/>
            <a:ext cx="7467600" cy="1249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72000" spcFirstLastPara="1" rIns="900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4"/>
          <p:cNvSpPr/>
          <p:nvPr>
            <p:ph idx="2" type="pic"/>
          </p:nvPr>
        </p:nvSpPr>
        <p:spPr>
          <a:xfrm>
            <a:off x="8280400" y="4648200"/>
            <a:ext cx="7467600" cy="3505200"/>
          </a:xfrm>
          <a:prstGeom prst="rect">
            <a:avLst/>
          </a:prstGeom>
          <a:solidFill>
            <a:srgbClr val="C7C7C7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4"/>
          <p:cNvSpPr/>
          <p:nvPr>
            <p:ph idx="3" type="pic"/>
          </p:nvPr>
        </p:nvSpPr>
        <p:spPr>
          <a:xfrm>
            <a:off x="8280400" y="304800"/>
            <a:ext cx="7467600" cy="4343400"/>
          </a:xfrm>
          <a:prstGeom prst="rect">
            <a:avLst/>
          </a:prstGeom>
          <a:solidFill>
            <a:srgbClr val="C7C7C7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4"/>
          <p:cNvSpPr txBox="1"/>
          <p:nvPr>
            <p:ph idx="12" type="sldNum"/>
          </p:nvPr>
        </p:nvSpPr>
        <p:spPr>
          <a:xfrm>
            <a:off x="508000" y="8475422"/>
            <a:ext cx="990600" cy="287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p14"/>
          <p:cNvSpPr txBox="1"/>
          <p:nvPr>
            <p:ph idx="1" type="body"/>
          </p:nvPr>
        </p:nvSpPr>
        <p:spPr>
          <a:xfrm>
            <a:off x="507999" y="3532973"/>
            <a:ext cx="3581401" cy="1235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Google Shape;149;p14"/>
          <p:cNvSpPr txBox="1"/>
          <p:nvPr>
            <p:ph idx="4" type="body"/>
          </p:nvPr>
        </p:nvSpPr>
        <p:spPr>
          <a:xfrm>
            <a:off x="4394200" y="3532973"/>
            <a:ext cx="3564983" cy="1235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Google Shape;150;p14"/>
          <p:cNvSpPr txBox="1"/>
          <p:nvPr>
            <p:ph idx="5" type="body"/>
          </p:nvPr>
        </p:nvSpPr>
        <p:spPr>
          <a:xfrm>
            <a:off x="507999" y="6384003"/>
            <a:ext cx="3581401" cy="1235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1" name="Google Shape;151;p14"/>
          <p:cNvSpPr txBox="1"/>
          <p:nvPr>
            <p:ph idx="6" type="body"/>
          </p:nvPr>
        </p:nvSpPr>
        <p:spPr>
          <a:xfrm>
            <a:off x="4394200" y="6384003"/>
            <a:ext cx="3564983" cy="1235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2" name="Google Shape;152;p14"/>
          <p:cNvSpPr/>
          <p:nvPr>
            <p:ph idx="7" type="pic"/>
          </p:nvPr>
        </p:nvSpPr>
        <p:spPr>
          <a:xfrm>
            <a:off x="508000" y="2209801"/>
            <a:ext cx="990600" cy="992949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14"/>
          <p:cNvSpPr/>
          <p:nvPr>
            <p:ph idx="8" type="pic"/>
          </p:nvPr>
        </p:nvSpPr>
        <p:spPr>
          <a:xfrm>
            <a:off x="4394200" y="2209802"/>
            <a:ext cx="990600" cy="992949"/>
          </a:xfrm>
          <a:prstGeom prst="rect">
            <a:avLst/>
          </a:prstGeom>
          <a:noFill/>
          <a:ln>
            <a:noFill/>
          </a:ln>
        </p:spPr>
      </p:sp>
      <p:sp>
        <p:nvSpPr>
          <p:cNvPr id="154" name="Google Shape;154;p14"/>
          <p:cNvSpPr/>
          <p:nvPr>
            <p:ph idx="9" type="pic"/>
          </p:nvPr>
        </p:nvSpPr>
        <p:spPr>
          <a:xfrm>
            <a:off x="508000" y="5105401"/>
            <a:ext cx="990600" cy="992949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14"/>
          <p:cNvSpPr/>
          <p:nvPr>
            <p:ph idx="13" type="pic"/>
          </p:nvPr>
        </p:nvSpPr>
        <p:spPr>
          <a:xfrm>
            <a:off x="4394200" y="5105402"/>
            <a:ext cx="990600" cy="992949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Google Shape;156;p14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3-4 + 1 picture">
  <p:cSld name="List 3-4 + 1 picture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"/>
          <p:cNvSpPr txBox="1"/>
          <p:nvPr>
            <p:ph type="title"/>
          </p:nvPr>
        </p:nvSpPr>
        <p:spPr>
          <a:xfrm>
            <a:off x="507999" y="336348"/>
            <a:ext cx="7467600" cy="1249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72000" spcFirstLastPara="1" rIns="900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5"/>
          <p:cNvSpPr/>
          <p:nvPr>
            <p:ph idx="2" type="pic"/>
          </p:nvPr>
        </p:nvSpPr>
        <p:spPr>
          <a:xfrm>
            <a:off x="8280400" y="304800"/>
            <a:ext cx="7467600" cy="7848600"/>
          </a:xfrm>
          <a:prstGeom prst="rect">
            <a:avLst/>
          </a:prstGeom>
          <a:solidFill>
            <a:srgbClr val="C7C7C7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5"/>
          <p:cNvSpPr txBox="1"/>
          <p:nvPr>
            <p:ph idx="12" type="sldNum"/>
          </p:nvPr>
        </p:nvSpPr>
        <p:spPr>
          <a:xfrm>
            <a:off x="508000" y="8475422"/>
            <a:ext cx="990600" cy="287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p15"/>
          <p:cNvSpPr txBox="1"/>
          <p:nvPr>
            <p:ph idx="1" type="body"/>
          </p:nvPr>
        </p:nvSpPr>
        <p:spPr>
          <a:xfrm>
            <a:off x="507999" y="3532973"/>
            <a:ext cx="3581401" cy="1235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2" name="Google Shape;162;p15"/>
          <p:cNvSpPr txBox="1"/>
          <p:nvPr>
            <p:ph idx="3" type="body"/>
          </p:nvPr>
        </p:nvSpPr>
        <p:spPr>
          <a:xfrm>
            <a:off x="4394200" y="3532973"/>
            <a:ext cx="3564983" cy="1235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15"/>
          <p:cNvSpPr txBox="1"/>
          <p:nvPr>
            <p:ph idx="4" type="body"/>
          </p:nvPr>
        </p:nvSpPr>
        <p:spPr>
          <a:xfrm>
            <a:off x="507999" y="6384003"/>
            <a:ext cx="3581401" cy="1235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15"/>
          <p:cNvSpPr txBox="1"/>
          <p:nvPr>
            <p:ph idx="5" type="body"/>
          </p:nvPr>
        </p:nvSpPr>
        <p:spPr>
          <a:xfrm>
            <a:off x="4394200" y="6384003"/>
            <a:ext cx="3564983" cy="1235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5" name="Google Shape;165;p15"/>
          <p:cNvSpPr/>
          <p:nvPr>
            <p:ph idx="6" type="pic"/>
          </p:nvPr>
        </p:nvSpPr>
        <p:spPr>
          <a:xfrm>
            <a:off x="508000" y="2209801"/>
            <a:ext cx="990600" cy="992949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15"/>
          <p:cNvSpPr/>
          <p:nvPr>
            <p:ph idx="7" type="pic"/>
          </p:nvPr>
        </p:nvSpPr>
        <p:spPr>
          <a:xfrm>
            <a:off x="4394200" y="2209802"/>
            <a:ext cx="990600" cy="992949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15"/>
          <p:cNvSpPr/>
          <p:nvPr>
            <p:ph idx="8" type="pic"/>
          </p:nvPr>
        </p:nvSpPr>
        <p:spPr>
          <a:xfrm>
            <a:off x="508000" y="5105401"/>
            <a:ext cx="990600" cy="992949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15"/>
          <p:cNvSpPr/>
          <p:nvPr>
            <p:ph idx="9" type="pic"/>
          </p:nvPr>
        </p:nvSpPr>
        <p:spPr>
          <a:xfrm>
            <a:off x="4394200" y="5105402"/>
            <a:ext cx="990600" cy="992949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15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+ 1 picture">
  <p:cSld name="List + 1 picture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"/>
          <p:cNvSpPr txBox="1"/>
          <p:nvPr>
            <p:ph type="title"/>
          </p:nvPr>
        </p:nvSpPr>
        <p:spPr>
          <a:xfrm>
            <a:off x="507999" y="336348"/>
            <a:ext cx="7467600" cy="1249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72000" spcFirstLastPara="1" rIns="900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6"/>
          <p:cNvSpPr/>
          <p:nvPr>
            <p:ph idx="2" type="pic"/>
          </p:nvPr>
        </p:nvSpPr>
        <p:spPr>
          <a:xfrm>
            <a:off x="8280400" y="304800"/>
            <a:ext cx="7467600" cy="7848600"/>
          </a:xfrm>
          <a:prstGeom prst="rect">
            <a:avLst/>
          </a:prstGeom>
          <a:solidFill>
            <a:srgbClr val="C7C7C7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6"/>
          <p:cNvSpPr txBox="1"/>
          <p:nvPr>
            <p:ph idx="12" type="sldNum"/>
          </p:nvPr>
        </p:nvSpPr>
        <p:spPr>
          <a:xfrm>
            <a:off x="508000" y="8475422"/>
            <a:ext cx="990600" cy="287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16"/>
          <p:cNvSpPr txBox="1"/>
          <p:nvPr>
            <p:ph idx="1" type="body"/>
          </p:nvPr>
        </p:nvSpPr>
        <p:spPr>
          <a:xfrm>
            <a:off x="508000" y="2219498"/>
            <a:ext cx="74676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Google Shape;175;p16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3-4 + Conclusion">
  <p:cSld name="List 3-4 + Conclusion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"/>
          <p:cNvSpPr txBox="1"/>
          <p:nvPr>
            <p:ph type="title"/>
          </p:nvPr>
        </p:nvSpPr>
        <p:spPr>
          <a:xfrm>
            <a:off x="507999" y="336348"/>
            <a:ext cx="7467600" cy="1249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72000" spcFirstLastPara="1" rIns="900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7"/>
          <p:cNvSpPr txBox="1"/>
          <p:nvPr>
            <p:ph idx="12" type="sldNum"/>
          </p:nvPr>
        </p:nvSpPr>
        <p:spPr>
          <a:xfrm>
            <a:off x="508000" y="8475422"/>
            <a:ext cx="990600" cy="287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p17"/>
          <p:cNvSpPr txBox="1"/>
          <p:nvPr>
            <p:ph idx="1" type="body"/>
          </p:nvPr>
        </p:nvSpPr>
        <p:spPr>
          <a:xfrm>
            <a:off x="507999" y="3532973"/>
            <a:ext cx="3581401" cy="1235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0" name="Google Shape;180;p17"/>
          <p:cNvSpPr txBox="1"/>
          <p:nvPr>
            <p:ph idx="2" type="body"/>
          </p:nvPr>
        </p:nvSpPr>
        <p:spPr>
          <a:xfrm>
            <a:off x="4394200" y="3532973"/>
            <a:ext cx="3564983" cy="1235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1" name="Google Shape;181;p17"/>
          <p:cNvSpPr txBox="1"/>
          <p:nvPr>
            <p:ph idx="3" type="body"/>
          </p:nvPr>
        </p:nvSpPr>
        <p:spPr>
          <a:xfrm>
            <a:off x="507999" y="6384003"/>
            <a:ext cx="3581401" cy="1235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2" name="Google Shape;182;p17"/>
          <p:cNvSpPr txBox="1"/>
          <p:nvPr>
            <p:ph idx="4" type="body"/>
          </p:nvPr>
        </p:nvSpPr>
        <p:spPr>
          <a:xfrm>
            <a:off x="4394200" y="6384003"/>
            <a:ext cx="3564983" cy="1235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3" name="Google Shape;183;p17"/>
          <p:cNvSpPr/>
          <p:nvPr>
            <p:ph idx="5" type="pic"/>
          </p:nvPr>
        </p:nvSpPr>
        <p:spPr>
          <a:xfrm>
            <a:off x="508000" y="2209801"/>
            <a:ext cx="990600" cy="992949"/>
          </a:xfrm>
          <a:prstGeom prst="rect">
            <a:avLst/>
          </a:prstGeom>
          <a:noFill/>
          <a:ln>
            <a:noFill/>
          </a:ln>
        </p:spPr>
      </p:sp>
      <p:sp>
        <p:nvSpPr>
          <p:cNvPr id="184" name="Google Shape;184;p17"/>
          <p:cNvSpPr/>
          <p:nvPr>
            <p:ph idx="6" type="pic"/>
          </p:nvPr>
        </p:nvSpPr>
        <p:spPr>
          <a:xfrm>
            <a:off x="4394200" y="2209802"/>
            <a:ext cx="990600" cy="992949"/>
          </a:xfrm>
          <a:prstGeom prst="rect">
            <a:avLst/>
          </a:prstGeom>
          <a:noFill/>
          <a:ln>
            <a:noFill/>
          </a:ln>
        </p:spPr>
      </p:sp>
      <p:sp>
        <p:nvSpPr>
          <p:cNvPr id="185" name="Google Shape;185;p17"/>
          <p:cNvSpPr/>
          <p:nvPr>
            <p:ph idx="7" type="pic"/>
          </p:nvPr>
        </p:nvSpPr>
        <p:spPr>
          <a:xfrm>
            <a:off x="508000" y="5105401"/>
            <a:ext cx="990600" cy="992949"/>
          </a:xfrm>
          <a:prstGeom prst="rect">
            <a:avLst/>
          </a:prstGeom>
          <a:noFill/>
          <a:ln>
            <a:noFill/>
          </a:ln>
        </p:spPr>
      </p:sp>
      <p:sp>
        <p:nvSpPr>
          <p:cNvPr id="186" name="Google Shape;186;p17"/>
          <p:cNvSpPr/>
          <p:nvPr>
            <p:ph idx="8" type="pic"/>
          </p:nvPr>
        </p:nvSpPr>
        <p:spPr>
          <a:xfrm>
            <a:off x="4394200" y="5105402"/>
            <a:ext cx="990600" cy="992949"/>
          </a:xfrm>
          <a:prstGeom prst="rect">
            <a:avLst/>
          </a:prstGeom>
          <a:noFill/>
          <a:ln>
            <a:noFill/>
          </a:ln>
        </p:spPr>
      </p:sp>
      <p:sp>
        <p:nvSpPr>
          <p:cNvPr id="187" name="Google Shape;187;p17"/>
          <p:cNvSpPr/>
          <p:nvPr/>
        </p:nvSpPr>
        <p:spPr>
          <a:xfrm>
            <a:off x="8280401" y="0"/>
            <a:ext cx="7975600" cy="9144000"/>
          </a:xfrm>
          <a:custGeom>
            <a:rect b="b" l="l" r="r" t="t"/>
            <a:pathLst>
              <a:path extrusionOk="0" h="9144000" w="4406900">
                <a:moveTo>
                  <a:pt x="4406887" y="0"/>
                </a:moveTo>
                <a:lnTo>
                  <a:pt x="0" y="0"/>
                </a:lnTo>
                <a:lnTo>
                  <a:pt x="0" y="9144000"/>
                </a:lnTo>
                <a:lnTo>
                  <a:pt x="4406887" y="9144000"/>
                </a:lnTo>
                <a:lnTo>
                  <a:pt x="440688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7"/>
          <p:cNvSpPr txBox="1"/>
          <p:nvPr>
            <p:ph idx="9" type="body"/>
          </p:nvPr>
        </p:nvSpPr>
        <p:spPr>
          <a:xfrm>
            <a:off x="9575801" y="2209800"/>
            <a:ext cx="6172199" cy="5665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9" name="Google Shape;189;p17"/>
          <p:cNvSpPr/>
          <p:nvPr/>
        </p:nvSpPr>
        <p:spPr>
          <a:xfrm rot="5400000">
            <a:off x="8155432" y="2258568"/>
            <a:ext cx="707136" cy="4572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0" name="Google Shape;190;p17"/>
          <p:cNvGrpSpPr/>
          <p:nvPr/>
        </p:nvGrpSpPr>
        <p:grpSpPr>
          <a:xfrm>
            <a:off x="14452600" y="8547494"/>
            <a:ext cx="1295400" cy="215506"/>
            <a:chOff x="14294536" y="8436933"/>
            <a:chExt cx="1501942" cy="249867"/>
          </a:xfrm>
        </p:grpSpPr>
        <p:sp>
          <p:nvSpPr>
            <p:cNvPr id="191" name="Google Shape;191;p17"/>
            <p:cNvSpPr/>
            <p:nvPr/>
          </p:nvSpPr>
          <p:spPr>
            <a:xfrm>
              <a:off x="14294536" y="8436933"/>
              <a:ext cx="210239" cy="249867"/>
            </a:xfrm>
            <a:custGeom>
              <a:rect b="b" l="l" r="r" t="t"/>
              <a:pathLst>
                <a:path extrusionOk="0" h="2138045" w="1798954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14543672" y="8448213"/>
              <a:ext cx="194655" cy="238587"/>
            </a:xfrm>
            <a:custGeom>
              <a:rect b="b" l="l" r="r" t="t"/>
              <a:pathLst>
                <a:path extrusionOk="0" h="2041525" w="1665604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14745615" y="8511292"/>
              <a:ext cx="193022" cy="175508"/>
            </a:xfrm>
            <a:custGeom>
              <a:rect b="b" l="l" r="r" t="t"/>
              <a:pathLst>
                <a:path extrusionOk="0" h="1501775" w="1651634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extrusionOk="0" h="1501775" w="1651634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14976246" y="8448139"/>
              <a:ext cx="62189" cy="238661"/>
            </a:xfrm>
            <a:custGeom>
              <a:rect b="b" l="l" r="r" t="t"/>
              <a:pathLst>
                <a:path extrusionOk="0" h="2042160" w="532129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15067761" y="8469289"/>
              <a:ext cx="131576" cy="217511"/>
            </a:xfrm>
            <a:custGeom>
              <a:rect b="b" l="l" r="r" t="t"/>
              <a:pathLst>
                <a:path extrusionOk="0" h="1861185" w="1125854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15222399" y="8511292"/>
              <a:ext cx="176547" cy="175508"/>
            </a:xfrm>
            <a:custGeom>
              <a:rect b="b" l="l" r="r" t="t"/>
              <a:pathLst>
                <a:path extrusionOk="0" h="1501775" w="151066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extrusionOk="0" h="1501775" w="151066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extrusionOk="0" h="1501775" w="151066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15425933" y="8511292"/>
              <a:ext cx="176844" cy="175508"/>
            </a:xfrm>
            <a:custGeom>
              <a:rect b="b" l="l" r="r" t="t"/>
              <a:pathLst>
                <a:path extrusionOk="0" h="1501775" w="1513204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15618966" y="8448213"/>
              <a:ext cx="177512" cy="238587"/>
            </a:xfrm>
            <a:custGeom>
              <a:rect b="b" l="l" r="r" t="t"/>
              <a:pathLst>
                <a:path extrusionOk="0" h="2041525" w="1518919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9" name="Google Shape;199;p17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+ Conclusion">
  <p:cSld name="List + Conclusion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"/>
          <p:cNvSpPr txBox="1"/>
          <p:nvPr>
            <p:ph type="title"/>
          </p:nvPr>
        </p:nvSpPr>
        <p:spPr>
          <a:xfrm>
            <a:off x="507999" y="336348"/>
            <a:ext cx="7467600" cy="1249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72000" spcFirstLastPara="1" rIns="900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8"/>
          <p:cNvSpPr txBox="1"/>
          <p:nvPr>
            <p:ph idx="12" type="sldNum"/>
          </p:nvPr>
        </p:nvSpPr>
        <p:spPr>
          <a:xfrm>
            <a:off x="508000" y="8475422"/>
            <a:ext cx="990600" cy="287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3" name="Google Shape;203;p18"/>
          <p:cNvSpPr/>
          <p:nvPr/>
        </p:nvSpPr>
        <p:spPr>
          <a:xfrm>
            <a:off x="8280401" y="0"/>
            <a:ext cx="7975600" cy="9144000"/>
          </a:xfrm>
          <a:custGeom>
            <a:rect b="b" l="l" r="r" t="t"/>
            <a:pathLst>
              <a:path extrusionOk="0" h="9144000" w="4406900">
                <a:moveTo>
                  <a:pt x="4406887" y="0"/>
                </a:moveTo>
                <a:lnTo>
                  <a:pt x="0" y="0"/>
                </a:lnTo>
                <a:lnTo>
                  <a:pt x="0" y="9144000"/>
                </a:lnTo>
                <a:lnTo>
                  <a:pt x="4406887" y="9144000"/>
                </a:lnTo>
                <a:lnTo>
                  <a:pt x="440688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8"/>
          <p:cNvSpPr txBox="1"/>
          <p:nvPr>
            <p:ph idx="1" type="body"/>
          </p:nvPr>
        </p:nvSpPr>
        <p:spPr>
          <a:xfrm>
            <a:off x="9575801" y="2209800"/>
            <a:ext cx="6172199" cy="5665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5" name="Google Shape;205;p18"/>
          <p:cNvSpPr/>
          <p:nvPr/>
        </p:nvSpPr>
        <p:spPr>
          <a:xfrm rot="5400000">
            <a:off x="8155432" y="2258568"/>
            <a:ext cx="707136" cy="4572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8"/>
          <p:cNvSpPr txBox="1"/>
          <p:nvPr>
            <p:ph idx="2" type="body"/>
          </p:nvPr>
        </p:nvSpPr>
        <p:spPr>
          <a:xfrm>
            <a:off x="508000" y="2219498"/>
            <a:ext cx="74676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207" name="Google Shape;207;p18"/>
          <p:cNvGrpSpPr/>
          <p:nvPr/>
        </p:nvGrpSpPr>
        <p:grpSpPr>
          <a:xfrm>
            <a:off x="14452600" y="8547494"/>
            <a:ext cx="1295400" cy="215506"/>
            <a:chOff x="14294536" y="8436933"/>
            <a:chExt cx="1501942" cy="249867"/>
          </a:xfrm>
        </p:grpSpPr>
        <p:sp>
          <p:nvSpPr>
            <p:cNvPr id="208" name="Google Shape;208;p18"/>
            <p:cNvSpPr/>
            <p:nvPr/>
          </p:nvSpPr>
          <p:spPr>
            <a:xfrm>
              <a:off x="14294536" y="8436933"/>
              <a:ext cx="210239" cy="249867"/>
            </a:xfrm>
            <a:custGeom>
              <a:rect b="b" l="l" r="r" t="t"/>
              <a:pathLst>
                <a:path extrusionOk="0" h="2138045" w="1798954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8"/>
            <p:cNvSpPr/>
            <p:nvPr/>
          </p:nvSpPr>
          <p:spPr>
            <a:xfrm>
              <a:off x="14543672" y="8448213"/>
              <a:ext cx="194655" cy="238587"/>
            </a:xfrm>
            <a:custGeom>
              <a:rect b="b" l="l" r="r" t="t"/>
              <a:pathLst>
                <a:path extrusionOk="0" h="2041525" w="1665604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8"/>
            <p:cNvSpPr/>
            <p:nvPr/>
          </p:nvSpPr>
          <p:spPr>
            <a:xfrm>
              <a:off x="14745615" y="8511292"/>
              <a:ext cx="193022" cy="175508"/>
            </a:xfrm>
            <a:custGeom>
              <a:rect b="b" l="l" r="r" t="t"/>
              <a:pathLst>
                <a:path extrusionOk="0" h="1501775" w="1651634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extrusionOk="0" h="1501775" w="1651634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8"/>
            <p:cNvSpPr/>
            <p:nvPr/>
          </p:nvSpPr>
          <p:spPr>
            <a:xfrm>
              <a:off x="14976246" y="8448139"/>
              <a:ext cx="62189" cy="238661"/>
            </a:xfrm>
            <a:custGeom>
              <a:rect b="b" l="l" r="r" t="t"/>
              <a:pathLst>
                <a:path extrusionOk="0" h="2042160" w="532129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8"/>
            <p:cNvSpPr/>
            <p:nvPr/>
          </p:nvSpPr>
          <p:spPr>
            <a:xfrm>
              <a:off x="15067761" y="8469289"/>
              <a:ext cx="131576" cy="217511"/>
            </a:xfrm>
            <a:custGeom>
              <a:rect b="b" l="l" r="r" t="t"/>
              <a:pathLst>
                <a:path extrusionOk="0" h="1861185" w="1125854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8"/>
            <p:cNvSpPr/>
            <p:nvPr/>
          </p:nvSpPr>
          <p:spPr>
            <a:xfrm>
              <a:off x="15222399" y="8511292"/>
              <a:ext cx="176547" cy="175508"/>
            </a:xfrm>
            <a:custGeom>
              <a:rect b="b" l="l" r="r" t="t"/>
              <a:pathLst>
                <a:path extrusionOk="0" h="1501775" w="151066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extrusionOk="0" h="1501775" w="151066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extrusionOk="0" h="1501775" w="151066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15425933" y="8511292"/>
              <a:ext cx="176844" cy="175508"/>
            </a:xfrm>
            <a:custGeom>
              <a:rect b="b" l="l" r="r" t="t"/>
              <a:pathLst>
                <a:path extrusionOk="0" h="1501775" w="1513204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8"/>
            <p:cNvSpPr/>
            <p:nvPr/>
          </p:nvSpPr>
          <p:spPr>
            <a:xfrm>
              <a:off x="15618966" y="8448213"/>
              <a:ext cx="177512" cy="238587"/>
            </a:xfrm>
            <a:custGeom>
              <a:rect b="b" l="l" r="r" t="t"/>
              <a:pathLst>
                <a:path extrusionOk="0" h="2041525" w="1518919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6" name="Google Shape;216;p18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12 Color">
  <p:cSld name="Numbers 12 Color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"/>
          <p:cNvSpPr txBox="1"/>
          <p:nvPr>
            <p:ph type="title"/>
          </p:nvPr>
        </p:nvSpPr>
        <p:spPr>
          <a:xfrm>
            <a:off x="508000" y="313466"/>
            <a:ext cx="15240000" cy="1286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19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19"/>
          <p:cNvSpPr txBox="1"/>
          <p:nvPr>
            <p:ph idx="12" type="sldNum"/>
          </p:nvPr>
        </p:nvSpPr>
        <p:spPr>
          <a:xfrm>
            <a:off x="508000" y="8475422"/>
            <a:ext cx="990600" cy="287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1" name="Google Shape;221;p19"/>
          <p:cNvSpPr txBox="1"/>
          <p:nvPr>
            <p:ph idx="1" type="body"/>
          </p:nvPr>
        </p:nvSpPr>
        <p:spPr>
          <a:xfrm>
            <a:off x="508000" y="2193750"/>
            <a:ext cx="3581400" cy="184485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180000" lIns="180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2" name="Google Shape;222;p19"/>
          <p:cNvSpPr txBox="1"/>
          <p:nvPr>
            <p:ph idx="2" type="body"/>
          </p:nvPr>
        </p:nvSpPr>
        <p:spPr>
          <a:xfrm>
            <a:off x="612954" y="2359651"/>
            <a:ext cx="3360003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3" name="Google Shape;223;p19"/>
          <p:cNvSpPr txBox="1"/>
          <p:nvPr>
            <p:ph idx="3" type="body"/>
          </p:nvPr>
        </p:nvSpPr>
        <p:spPr>
          <a:xfrm>
            <a:off x="4394199" y="2193750"/>
            <a:ext cx="3581401" cy="184485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180000" lIns="180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4" name="Google Shape;224;p19"/>
          <p:cNvSpPr txBox="1"/>
          <p:nvPr>
            <p:ph idx="4" type="body"/>
          </p:nvPr>
        </p:nvSpPr>
        <p:spPr>
          <a:xfrm>
            <a:off x="4504187" y="2359651"/>
            <a:ext cx="3360003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5" name="Google Shape;225;p19"/>
          <p:cNvSpPr txBox="1"/>
          <p:nvPr>
            <p:ph idx="5" type="body"/>
          </p:nvPr>
        </p:nvSpPr>
        <p:spPr>
          <a:xfrm>
            <a:off x="8275627" y="2193750"/>
            <a:ext cx="3586163" cy="184485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180000" lIns="180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6" name="Google Shape;226;p19"/>
          <p:cNvSpPr txBox="1"/>
          <p:nvPr>
            <p:ph idx="6" type="body"/>
          </p:nvPr>
        </p:nvSpPr>
        <p:spPr>
          <a:xfrm>
            <a:off x="8394809" y="2359651"/>
            <a:ext cx="3341618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7" name="Google Shape;227;p19"/>
          <p:cNvSpPr txBox="1"/>
          <p:nvPr>
            <p:ph idx="7" type="body"/>
          </p:nvPr>
        </p:nvSpPr>
        <p:spPr>
          <a:xfrm>
            <a:off x="12167394" y="2193750"/>
            <a:ext cx="3580605" cy="184485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180000" lIns="180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8" name="Google Shape;228;p19"/>
          <p:cNvSpPr txBox="1"/>
          <p:nvPr>
            <p:ph idx="8" type="body"/>
          </p:nvPr>
        </p:nvSpPr>
        <p:spPr>
          <a:xfrm>
            <a:off x="12284950" y="2359651"/>
            <a:ext cx="3341618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9" name="Google Shape;229;p19"/>
          <p:cNvSpPr txBox="1"/>
          <p:nvPr>
            <p:ph idx="9" type="body"/>
          </p:nvPr>
        </p:nvSpPr>
        <p:spPr>
          <a:xfrm>
            <a:off x="508000" y="4251150"/>
            <a:ext cx="3581400" cy="184485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180000" lIns="180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0" name="Google Shape;230;p19"/>
          <p:cNvSpPr txBox="1"/>
          <p:nvPr>
            <p:ph idx="13" type="body"/>
          </p:nvPr>
        </p:nvSpPr>
        <p:spPr>
          <a:xfrm>
            <a:off x="612954" y="4417051"/>
            <a:ext cx="3360003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1" name="Google Shape;231;p19"/>
          <p:cNvSpPr txBox="1"/>
          <p:nvPr>
            <p:ph idx="14" type="body"/>
          </p:nvPr>
        </p:nvSpPr>
        <p:spPr>
          <a:xfrm>
            <a:off x="4394200" y="4251150"/>
            <a:ext cx="3581400" cy="184485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180000" lIns="180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2" name="Google Shape;232;p19"/>
          <p:cNvSpPr txBox="1"/>
          <p:nvPr>
            <p:ph idx="15" type="body"/>
          </p:nvPr>
        </p:nvSpPr>
        <p:spPr>
          <a:xfrm>
            <a:off x="4504188" y="4417051"/>
            <a:ext cx="3360003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3" name="Google Shape;233;p19"/>
          <p:cNvSpPr txBox="1"/>
          <p:nvPr>
            <p:ph idx="16" type="body"/>
          </p:nvPr>
        </p:nvSpPr>
        <p:spPr>
          <a:xfrm>
            <a:off x="8280400" y="4251150"/>
            <a:ext cx="3581399" cy="184485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180000" lIns="180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4" name="Google Shape;234;p19"/>
          <p:cNvSpPr txBox="1"/>
          <p:nvPr>
            <p:ph idx="17" type="body"/>
          </p:nvPr>
        </p:nvSpPr>
        <p:spPr>
          <a:xfrm>
            <a:off x="8394314" y="4417051"/>
            <a:ext cx="3360004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5" name="Google Shape;235;p19"/>
          <p:cNvSpPr txBox="1"/>
          <p:nvPr>
            <p:ph idx="18" type="body"/>
          </p:nvPr>
        </p:nvSpPr>
        <p:spPr>
          <a:xfrm>
            <a:off x="12166601" y="4251150"/>
            <a:ext cx="3581400" cy="184485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180000" lIns="180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6" name="Google Shape;236;p19"/>
          <p:cNvSpPr txBox="1"/>
          <p:nvPr>
            <p:ph idx="19" type="body"/>
          </p:nvPr>
        </p:nvSpPr>
        <p:spPr>
          <a:xfrm>
            <a:off x="12284154" y="4417051"/>
            <a:ext cx="3360003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7" name="Google Shape;237;p19"/>
          <p:cNvSpPr txBox="1"/>
          <p:nvPr>
            <p:ph idx="20" type="body"/>
          </p:nvPr>
        </p:nvSpPr>
        <p:spPr>
          <a:xfrm>
            <a:off x="508000" y="6309297"/>
            <a:ext cx="3581400" cy="184485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180000" lIns="180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8" name="Google Shape;238;p19"/>
          <p:cNvSpPr txBox="1"/>
          <p:nvPr>
            <p:ph idx="21" type="body"/>
          </p:nvPr>
        </p:nvSpPr>
        <p:spPr>
          <a:xfrm>
            <a:off x="614061" y="6475198"/>
            <a:ext cx="3360003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9" name="Google Shape;239;p19"/>
          <p:cNvSpPr txBox="1"/>
          <p:nvPr>
            <p:ph idx="22" type="body"/>
          </p:nvPr>
        </p:nvSpPr>
        <p:spPr>
          <a:xfrm>
            <a:off x="4394200" y="6309297"/>
            <a:ext cx="3581400" cy="184485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180000" lIns="180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0" name="Google Shape;240;p19"/>
          <p:cNvSpPr txBox="1"/>
          <p:nvPr>
            <p:ph idx="23" type="body"/>
          </p:nvPr>
        </p:nvSpPr>
        <p:spPr>
          <a:xfrm>
            <a:off x="4504188" y="6475198"/>
            <a:ext cx="3360003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1" name="Google Shape;241;p19"/>
          <p:cNvSpPr txBox="1"/>
          <p:nvPr>
            <p:ph idx="24" type="body"/>
          </p:nvPr>
        </p:nvSpPr>
        <p:spPr>
          <a:xfrm>
            <a:off x="8280400" y="6309297"/>
            <a:ext cx="3581400" cy="184485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180000" lIns="180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2" name="Google Shape;242;p19"/>
          <p:cNvSpPr txBox="1"/>
          <p:nvPr>
            <p:ph idx="25" type="body"/>
          </p:nvPr>
        </p:nvSpPr>
        <p:spPr>
          <a:xfrm>
            <a:off x="8394314" y="6475198"/>
            <a:ext cx="3360004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3" name="Google Shape;243;p19"/>
          <p:cNvSpPr txBox="1"/>
          <p:nvPr>
            <p:ph idx="26" type="body"/>
          </p:nvPr>
        </p:nvSpPr>
        <p:spPr>
          <a:xfrm>
            <a:off x="12166601" y="6309297"/>
            <a:ext cx="3581400" cy="184485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180000" lIns="180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4" name="Google Shape;244;p19"/>
          <p:cNvSpPr txBox="1"/>
          <p:nvPr>
            <p:ph idx="27" type="body"/>
          </p:nvPr>
        </p:nvSpPr>
        <p:spPr>
          <a:xfrm>
            <a:off x="12284154" y="6475198"/>
            <a:ext cx="3360003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12">
  <p:cSld name="Numbers 12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"/>
          <p:cNvSpPr txBox="1"/>
          <p:nvPr>
            <p:ph type="title"/>
          </p:nvPr>
        </p:nvSpPr>
        <p:spPr>
          <a:xfrm>
            <a:off x="508000" y="313466"/>
            <a:ext cx="15240000" cy="1286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20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20"/>
          <p:cNvSpPr txBox="1"/>
          <p:nvPr>
            <p:ph idx="12" type="sldNum"/>
          </p:nvPr>
        </p:nvSpPr>
        <p:spPr>
          <a:xfrm>
            <a:off x="508000" y="8475422"/>
            <a:ext cx="990600" cy="287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9" name="Google Shape;249;p20"/>
          <p:cNvSpPr txBox="1"/>
          <p:nvPr>
            <p:ph idx="1" type="body"/>
          </p:nvPr>
        </p:nvSpPr>
        <p:spPr>
          <a:xfrm>
            <a:off x="508000" y="2745749"/>
            <a:ext cx="3581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08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0" name="Google Shape;250;p20"/>
          <p:cNvSpPr txBox="1"/>
          <p:nvPr>
            <p:ph idx="2" type="body"/>
          </p:nvPr>
        </p:nvSpPr>
        <p:spPr>
          <a:xfrm>
            <a:off x="508315" y="2209800"/>
            <a:ext cx="3562411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1" name="Google Shape;251;p20"/>
          <p:cNvSpPr txBox="1"/>
          <p:nvPr>
            <p:ph idx="3" type="body"/>
          </p:nvPr>
        </p:nvSpPr>
        <p:spPr>
          <a:xfrm>
            <a:off x="4393392" y="2745749"/>
            <a:ext cx="3588471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08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2" name="Google Shape;252;p20"/>
          <p:cNvSpPr txBox="1"/>
          <p:nvPr>
            <p:ph idx="4" type="body"/>
          </p:nvPr>
        </p:nvSpPr>
        <p:spPr>
          <a:xfrm>
            <a:off x="4394829" y="2209800"/>
            <a:ext cx="3545278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3" name="Google Shape;253;p20"/>
          <p:cNvSpPr txBox="1"/>
          <p:nvPr>
            <p:ph idx="5" type="body"/>
          </p:nvPr>
        </p:nvSpPr>
        <p:spPr>
          <a:xfrm>
            <a:off x="8263186" y="2745749"/>
            <a:ext cx="3598492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08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4" name="Google Shape;254;p20"/>
          <p:cNvSpPr txBox="1"/>
          <p:nvPr>
            <p:ph idx="6" type="body"/>
          </p:nvPr>
        </p:nvSpPr>
        <p:spPr>
          <a:xfrm>
            <a:off x="8265558" y="2209800"/>
            <a:ext cx="3559957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5" name="Google Shape;255;p20"/>
          <p:cNvSpPr txBox="1"/>
          <p:nvPr>
            <p:ph idx="7" type="body"/>
          </p:nvPr>
        </p:nvSpPr>
        <p:spPr>
          <a:xfrm>
            <a:off x="12167998" y="2745749"/>
            <a:ext cx="356241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08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6" name="Google Shape;256;p20"/>
          <p:cNvSpPr txBox="1"/>
          <p:nvPr>
            <p:ph idx="8" type="body"/>
          </p:nvPr>
        </p:nvSpPr>
        <p:spPr>
          <a:xfrm>
            <a:off x="12168654" y="2209800"/>
            <a:ext cx="3579470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7" name="Google Shape;257;p20"/>
          <p:cNvSpPr txBox="1"/>
          <p:nvPr>
            <p:ph idx="9" type="body"/>
          </p:nvPr>
        </p:nvSpPr>
        <p:spPr>
          <a:xfrm>
            <a:off x="508000" y="4803149"/>
            <a:ext cx="3581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08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8" name="Google Shape;258;p20"/>
          <p:cNvSpPr txBox="1"/>
          <p:nvPr>
            <p:ph idx="13" type="body"/>
          </p:nvPr>
        </p:nvSpPr>
        <p:spPr>
          <a:xfrm>
            <a:off x="508315" y="4283250"/>
            <a:ext cx="3562411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9" name="Google Shape;259;p20"/>
          <p:cNvSpPr txBox="1"/>
          <p:nvPr>
            <p:ph idx="14" type="body"/>
          </p:nvPr>
        </p:nvSpPr>
        <p:spPr>
          <a:xfrm>
            <a:off x="4394200" y="4803149"/>
            <a:ext cx="3564176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08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0" name="Google Shape;260;p20"/>
          <p:cNvSpPr txBox="1"/>
          <p:nvPr>
            <p:ph idx="15" type="body"/>
          </p:nvPr>
        </p:nvSpPr>
        <p:spPr>
          <a:xfrm>
            <a:off x="4394829" y="4283250"/>
            <a:ext cx="3545278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1" name="Google Shape;261;p20"/>
          <p:cNvSpPr txBox="1"/>
          <p:nvPr>
            <p:ph idx="16" type="body"/>
          </p:nvPr>
        </p:nvSpPr>
        <p:spPr>
          <a:xfrm>
            <a:off x="8263177" y="4803149"/>
            <a:ext cx="3598624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08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2" name="Google Shape;262;p20"/>
          <p:cNvSpPr txBox="1"/>
          <p:nvPr>
            <p:ph idx="17" type="body"/>
          </p:nvPr>
        </p:nvSpPr>
        <p:spPr>
          <a:xfrm>
            <a:off x="8264352" y="4283250"/>
            <a:ext cx="3579545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3" name="Google Shape;263;p20"/>
          <p:cNvSpPr txBox="1"/>
          <p:nvPr>
            <p:ph idx="18" type="body"/>
          </p:nvPr>
        </p:nvSpPr>
        <p:spPr>
          <a:xfrm>
            <a:off x="12166603" y="4803149"/>
            <a:ext cx="3581398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08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4" name="Google Shape;264;p20"/>
          <p:cNvSpPr txBox="1"/>
          <p:nvPr>
            <p:ph idx="19" type="body"/>
          </p:nvPr>
        </p:nvSpPr>
        <p:spPr>
          <a:xfrm>
            <a:off x="12167998" y="4283250"/>
            <a:ext cx="3562409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5" name="Google Shape;265;p20"/>
          <p:cNvSpPr txBox="1"/>
          <p:nvPr>
            <p:ph idx="20" type="body"/>
          </p:nvPr>
        </p:nvSpPr>
        <p:spPr>
          <a:xfrm>
            <a:off x="508000" y="6934200"/>
            <a:ext cx="3581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08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6" name="Google Shape;266;p20"/>
          <p:cNvSpPr txBox="1"/>
          <p:nvPr>
            <p:ph idx="21" type="body"/>
          </p:nvPr>
        </p:nvSpPr>
        <p:spPr>
          <a:xfrm>
            <a:off x="508315" y="6398251"/>
            <a:ext cx="3562411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7" name="Google Shape;267;p20"/>
          <p:cNvSpPr txBox="1"/>
          <p:nvPr>
            <p:ph idx="22" type="body"/>
          </p:nvPr>
        </p:nvSpPr>
        <p:spPr>
          <a:xfrm>
            <a:off x="4394200" y="6934200"/>
            <a:ext cx="3564176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08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8" name="Google Shape;268;p20"/>
          <p:cNvSpPr txBox="1"/>
          <p:nvPr>
            <p:ph idx="23" type="body"/>
          </p:nvPr>
        </p:nvSpPr>
        <p:spPr>
          <a:xfrm>
            <a:off x="4394829" y="6398251"/>
            <a:ext cx="3545278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9" name="Google Shape;269;p20"/>
          <p:cNvSpPr txBox="1"/>
          <p:nvPr>
            <p:ph idx="24" type="body"/>
          </p:nvPr>
        </p:nvSpPr>
        <p:spPr>
          <a:xfrm>
            <a:off x="8263177" y="6934200"/>
            <a:ext cx="3598625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08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0" name="Google Shape;270;p20"/>
          <p:cNvSpPr txBox="1"/>
          <p:nvPr>
            <p:ph idx="25" type="body"/>
          </p:nvPr>
        </p:nvSpPr>
        <p:spPr>
          <a:xfrm>
            <a:off x="8264352" y="6398251"/>
            <a:ext cx="3579545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1" name="Google Shape;271;p20"/>
          <p:cNvSpPr txBox="1"/>
          <p:nvPr>
            <p:ph idx="26" type="body"/>
          </p:nvPr>
        </p:nvSpPr>
        <p:spPr>
          <a:xfrm>
            <a:off x="12166603" y="6934200"/>
            <a:ext cx="3581398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08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2" name="Google Shape;272;p20"/>
          <p:cNvSpPr txBox="1"/>
          <p:nvPr>
            <p:ph idx="27" type="body"/>
          </p:nvPr>
        </p:nvSpPr>
        <p:spPr>
          <a:xfrm>
            <a:off x="12167998" y="6398251"/>
            <a:ext cx="3562409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9">
  <p:cSld name="Numbers 9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1"/>
          <p:cNvSpPr txBox="1"/>
          <p:nvPr>
            <p:ph type="title"/>
          </p:nvPr>
        </p:nvSpPr>
        <p:spPr>
          <a:xfrm>
            <a:off x="508000" y="313466"/>
            <a:ext cx="15240000" cy="1286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21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21"/>
          <p:cNvSpPr txBox="1"/>
          <p:nvPr>
            <p:ph idx="12" type="sldNum"/>
          </p:nvPr>
        </p:nvSpPr>
        <p:spPr>
          <a:xfrm>
            <a:off x="508000" y="8475422"/>
            <a:ext cx="990600" cy="287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7" name="Google Shape;277;p21"/>
          <p:cNvSpPr txBox="1"/>
          <p:nvPr>
            <p:ph idx="1" type="body"/>
          </p:nvPr>
        </p:nvSpPr>
        <p:spPr>
          <a:xfrm>
            <a:off x="1803400" y="2212349"/>
            <a:ext cx="3581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08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8" name="Google Shape;278;p21"/>
          <p:cNvSpPr txBox="1"/>
          <p:nvPr>
            <p:ph idx="2" type="body"/>
          </p:nvPr>
        </p:nvSpPr>
        <p:spPr>
          <a:xfrm>
            <a:off x="508315" y="2209800"/>
            <a:ext cx="129508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9" name="Google Shape;279;p21"/>
          <p:cNvSpPr txBox="1"/>
          <p:nvPr>
            <p:ph idx="3" type="body"/>
          </p:nvPr>
        </p:nvSpPr>
        <p:spPr>
          <a:xfrm>
            <a:off x="1803400" y="4269749"/>
            <a:ext cx="3581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08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0" name="Google Shape;280;p21"/>
          <p:cNvSpPr txBox="1"/>
          <p:nvPr>
            <p:ph idx="4" type="body"/>
          </p:nvPr>
        </p:nvSpPr>
        <p:spPr>
          <a:xfrm>
            <a:off x="508315" y="4283250"/>
            <a:ext cx="129508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1" name="Google Shape;281;p21"/>
          <p:cNvSpPr txBox="1"/>
          <p:nvPr>
            <p:ph idx="5" type="body"/>
          </p:nvPr>
        </p:nvSpPr>
        <p:spPr>
          <a:xfrm>
            <a:off x="1803400" y="6400800"/>
            <a:ext cx="3581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08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2" name="Google Shape;282;p21"/>
          <p:cNvSpPr txBox="1"/>
          <p:nvPr>
            <p:ph idx="6" type="body"/>
          </p:nvPr>
        </p:nvSpPr>
        <p:spPr>
          <a:xfrm>
            <a:off x="508315" y="6398251"/>
            <a:ext cx="129508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3" name="Google Shape;283;p21"/>
          <p:cNvSpPr txBox="1"/>
          <p:nvPr>
            <p:ph idx="7" type="body"/>
          </p:nvPr>
        </p:nvSpPr>
        <p:spPr>
          <a:xfrm>
            <a:off x="6985000" y="2225850"/>
            <a:ext cx="3581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08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4" name="Google Shape;284;p21"/>
          <p:cNvSpPr txBox="1"/>
          <p:nvPr>
            <p:ph idx="8" type="body"/>
          </p:nvPr>
        </p:nvSpPr>
        <p:spPr>
          <a:xfrm>
            <a:off x="5689915" y="2223301"/>
            <a:ext cx="129508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5" name="Google Shape;285;p21"/>
          <p:cNvSpPr txBox="1"/>
          <p:nvPr>
            <p:ph idx="9" type="body"/>
          </p:nvPr>
        </p:nvSpPr>
        <p:spPr>
          <a:xfrm>
            <a:off x="6985000" y="4283250"/>
            <a:ext cx="3581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08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6" name="Google Shape;286;p21"/>
          <p:cNvSpPr txBox="1"/>
          <p:nvPr>
            <p:ph idx="13" type="body"/>
          </p:nvPr>
        </p:nvSpPr>
        <p:spPr>
          <a:xfrm>
            <a:off x="5689915" y="4296751"/>
            <a:ext cx="129508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7" name="Google Shape;287;p21"/>
          <p:cNvSpPr txBox="1"/>
          <p:nvPr>
            <p:ph idx="14" type="body"/>
          </p:nvPr>
        </p:nvSpPr>
        <p:spPr>
          <a:xfrm>
            <a:off x="6985000" y="6414301"/>
            <a:ext cx="3581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08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8" name="Google Shape;288;p21"/>
          <p:cNvSpPr txBox="1"/>
          <p:nvPr>
            <p:ph idx="15" type="body"/>
          </p:nvPr>
        </p:nvSpPr>
        <p:spPr>
          <a:xfrm>
            <a:off x="5689915" y="6411752"/>
            <a:ext cx="129508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9" name="Google Shape;289;p21"/>
          <p:cNvSpPr txBox="1"/>
          <p:nvPr>
            <p:ph idx="16" type="body"/>
          </p:nvPr>
        </p:nvSpPr>
        <p:spPr>
          <a:xfrm>
            <a:off x="12186596" y="2225850"/>
            <a:ext cx="3581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08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0" name="Google Shape;290;p21"/>
          <p:cNvSpPr txBox="1"/>
          <p:nvPr>
            <p:ph idx="17" type="body"/>
          </p:nvPr>
        </p:nvSpPr>
        <p:spPr>
          <a:xfrm>
            <a:off x="10891511" y="2223301"/>
            <a:ext cx="129508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1" name="Google Shape;291;p21"/>
          <p:cNvSpPr txBox="1"/>
          <p:nvPr>
            <p:ph idx="18" type="body"/>
          </p:nvPr>
        </p:nvSpPr>
        <p:spPr>
          <a:xfrm>
            <a:off x="12186596" y="4283250"/>
            <a:ext cx="3581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08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2" name="Google Shape;292;p21"/>
          <p:cNvSpPr txBox="1"/>
          <p:nvPr>
            <p:ph idx="19" type="body"/>
          </p:nvPr>
        </p:nvSpPr>
        <p:spPr>
          <a:xfrm>
            <a:off x="10891511" y="4296751"/>
            <a:ext cx="129508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3" name="Google Shape;293;p21"/>
          <p:cNvSpPr txBox="1"/>
          <p:nvPr>
            <p:ph idx="20" type="body"/>
          </p:nvPr>
        </p:nvSpPr>
        <p:spPr>
          <a:xfrm>
            <a:off x="12186596" y="6414301"/>
            <a:ext cx="3581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08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4" name="Google Shape;294;p21"/>
          <p:cNvSpPr txBox="1"/>
          <p:nvPr>
            <p:ph idx="21" type="body"/>
          </p:nvPr>
        </p:nvSpPr>
        <p:spPr>
          <a:xfrm>
            <a:off x="10891511" y="6411752"/>
            <a:ext cx="129508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1_logos">
  <p:cSld name="Cover1_logos">
    <p:bg>
      <p:bgPr>
        <a:solidFill>
          <a:schemeClr val="dk2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-1" y="7428517"/>
            <a:ext cx="16256000" cy="1737360"/>
          </a:xfrm>
          <a:custGeom>
            <a:rect b="b" l="l" r="r" t="t"/>
            <a:pathLst>
              <a:path extrusionOk="0" h="1737359" w="16256000">
                <a:moveTo>
                  <a:pt x="16256000" y="0"/>
                </a:moveTo>
                <a:lnTo>
                  <a:pt x="0" y="0"/>
                </a:lnTo>
                <a:lnTo>
                  <a:pt x="0" y="1737359"/>
                </a:lnTo>
                <a:lnTo>
                  <a:pt x="16256000" y="1737359"/>
                </a:lnTo>
                <a:lnTo>
                  <a:pt x="162560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8280400" y="6913418"/>
            <a:ext cx="2285999" cy="479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2" type="body"/>
          </p:nvPr>
        </p:nvSpPr>
        <p:spPr>
          <a:xfrm>
            <a:off x="10871200" y="6913418"/>
            <a:ext cx="2286000" cy="479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3" type="body"/>
          </p:nvPr>
        </p:nvSpPr>
        <p:spPr>
          <a:xfrm>
            <a:off x="13478933" y="6913418"/>
            <a:ext cx="2269067" cy="479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4" type="body"/>
          </p:nvPr>
        </p:nvSpPr>
        <p:spPr>
          <a:xfrm>
            <a:off x="3098800" y="6913418"/>
            <a:ext cx="2286001" cy="479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5" type="body"/>
          </p:nvPr>
        </p:nvSpPr>
        <p:spPr>
          <a:xfrm>
            <a:off x="5689601" y="6913418"/>
            <a:ext cx="2286000" cy="479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3"/>
          <p:cNvSpPr/>
          <p:nvPr/>
        </p:nvSpPr>
        <p:spPr>
          <a:xfrm>
            <a:off x="508000" y="10744"/>
            <a:ext cx="7772400" cy="8752255"/>
          </a:xfrm>
          <a:custGeom>
            <a:rect b="b" l="l" r="r" t="t"/>
            <a:pathLst>
              <a:path extrusionOk="0" h="11308015" w="10199350">
                <a:moveTo>
                  <a:pt x="3017532" y="8290495"/>
                </a:moveTo>
                <a:lnTo>
                  <a:pt x="12" y="8290495"/>
                </a:lnTo>
                <a:lnTo>
                  <a:pt x="0" y="11308015"/>
                </a:lnTo>
                <a:lnTo>
                  <a:pt x="3017532" y="11308015"/>
                </a:lnTo>
                <a:lnTo>
                  <a:pt x="3017532" y="8290495"/>
                </a:lnTo>
                <a:close/>
              </a:path>
              <a:path extrusionOk="0" h="11308015" w="10199350">
                <a:moveTo>
                  <a:pt x="10199350" y="24613"/>
                </a:moveTo>
                <a:lnTo>
                  <a:pt x="3159758" y="0"/>
                </a:lnTo>
                <a:lnTo>
                  <a:pt x="12" y="8290495"/>
                </a:lnTo>
                <a:lnTo>
                  <a:pt x="10199350" y="2461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"/>
          <p:cNvSpPr/>
          <p:nvPr>
            <p:ph idx="6" type="pic"/>
          </p:nvPr>
        </p:nvSpPr>
        <p:spPr>
          <a:xfrm>
            <a:off x="520700" y="6400800"/>
            <a:ext cx="2273300" cy="23622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3"/>
          <p:cNvSpPr txBox="1"/>
          <p:nvPr>
            <p:ph idx="7" type="body"/>
          </p:nvPr>
        </p:nvSpPr>
        <p:spPr>
          <a:xfrm>
            <a:off x="508000" y="313467"/>
            <a:ext cx="3581399" cy="12867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3"/>
          <p:cNvSpPr txBox="1"/>
          <p:nvPr>
            <p:ph idx="8" type="body"/>
          </p:nvPr>
        </p:nvSpPr>
        <p:spPr>
          <a:xfrm>
            <a:off x="508000" y="1901310"/>
            <a:ext cx="3581400" cy="2927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3"/>
          <p:cNvSpPr txBox="1"/>
          <p:nvPr>
            <p:ph type="title"/>
          </p:nvPr>
        </p:nvSpPr>
        <p:spPr>
          <a:xfrm>
            <a:off x="8280400" y="313466"/>
            <a:ext cx="7467600" cy="1286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9 (color)">
  <p:cSld name="Numbers 9 (color)">
    <p:bg>
      <p:bgPr>
        <a:solidFill>
          <a:schemeClr val="dk2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2"/>
          <p:cNvSpPr txBox="1"/>
          <p:nvPr>
            <p:ph type="title"/>
          </p:nvPr>
        </p:nvSpPr>
        <p:spPr>
          <a:xfrm>
            <a:off x="508000" y="313466"/>
            <a:ext cx="15240000" cy="1286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2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22"/>
          <p:cNvSpPr txBox="1"/>
          <p:nvPr>
            <p:ph idx="12" type="sldNum"/>
          </p:nvPr>
        </p:nvSpPr>
        <p:spPr>
          <a:xfrm>
            <a:off x="508000" y="8475422"/>
            <a:ext cx="990600" cy="287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9" name="Google Shape;299;p22"/>
          <p:cNvSpPr txBox="1"/>
          <p:nvPr>
            <p:ph idx="1" type="body"/>
          </p:nvPr>
        </p:nvSpPr>
        <p:spPr>
          <a:xfrm>
            <a:off x="1803400" y="2212349"/>
            <a:ext cx="3581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08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0" name="Google Shape;300;p22"/>
          <p:cNvSpPr txBox="1"/>
          <p:nvPr>
            <p:ph idx="2" type="body"/>
          </p:nvPr>
        </p:nvSpPr>
        <p:spPr>
          <a:xfrm>
            <a:off x="508315" y="2209800"/>
            <a:ext cx="129508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1" name="Google Shape;301;p22"/>
          <p:cNvSpPr txBox="1"/>
          <p:nvPr>
            <p:ph idx="3" type="body"/>
          </p:nvPr>
        </p:nvSpPr>
        <p:spPr>
          <a:xfrm>
            <a:off x="1803400" y="4269749"/>
            <a:ext cx="3581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08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2" name="Google Shape;302;p22"/>
          <p:cNvSpPr txBox="1"/>
          <p:nvPr>
            <p:ph idx="4" type="body"/>
          </p:nvPr>
        </p:nvSpPr>
        <p:spPr>
          <a:xfrm>
            <a:off x="508315" y="4283250"/>
            <a:ext cx="129508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3" name="Google Shape;303;p22"/>
          <p:cNvSpPr txBox="1"/>
          <p:nvPr>
            <p:ph idx="5" type="body"/>
          </p:nvPr>
        </p:nvSpPr>
        <p:spPr>
          <a:xfrm>
            <a:off x="1803400" y="6400800"/>
            <a:ext cx="3581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08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4" name="Google Shape;304;p22"/>
          <p:cNvSpPr txBox="1"/>
          <p:nvPr>
            <p:ph idx="6" type="body"/>
          </p:nvPr>
        </p:nvSpPr>
        <p:spPr>
          <a:xfrm>
            <a:off x="508315" y="6398251"/>
            <a:ext cx="129508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5" name="Google Shape;305;p22"/>
          <p:cNvSpPr txBox="1"/>
          <p:nvPr>
            <p:ph idx="7" type="body"/>
          </p:nvPr>
        </p:nvSpPr>
        <p:spPr>
          <a:xfrm>
            <a:off x="6985000" y="2225850"/>
            <a:ext cx="3581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08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6" name="Google Shape;306;p22"/>
          <p:cNvSpPr txBox="1"/>
          <p:nvPr>
            <p:ph idx="8" type="body"/>
          </p:nvPr>
        </p:nvSpPr>
        <p:spPr>
          <a:xfrm>
            <a:off x="5689915" y="2223301"/>
            <a:ext cx="129508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7" name="Google Shape;307;p22"/>
          <p:cNvSpPr txBox="1"/>
          <p:nvPr>
            <p:ph idx="9" type="body"/>
          </p:nvPr>
        </p:nvSpPr>
        <p:spPr>
          <a:xfrm>
            <a:off x="6985000" y="4283250"/>
            <a:ext cx="3581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08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8" name="Google Shape;308;p22"/>
          <p:cNvSpPr txBox="1"/>
          <p:nvPr>
            <p:ph idx="13" type="body"/>
          </p:nvPr>
        </p:nvSpPr>
        <p:spPr>
          <a:xfrm>
            <a:off x="5689915" y="4296751"/>
            <a:ext cx="129508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9" name="Google Shape;309;p22"/>
          <p:cNvSpPr txBox="1"/>
          <p:nvPr>
            <p:ph idx="14" type="body"/>
          </p:nvPr>
        </p:nvSpPr>
        <p:spPr>
          <a:xfrm>
            <a:off x="6985000" y="6414301"/>
            <a:ext cx="3581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08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0" name="Google Shape;310;p22"/>
          <p:cNvSpPr txBox="1"/>
          <p:nvPr>
            <p:ph idx="15" type="body"/>
          </p:nvPr>
        </p:nvSpPr>
        <p:spPr>
          <a:xfrm>
            <a:off x="5689915" y="6411752"/>
            <a:ext cx="129508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1" name="Google Shape;311;p22"/>
          <p:cNvSpPr txBox="1"/>
          <p:nvPr>
            <p:ph idx="16" type="body"/>
          </p:nvPr>
        </p:nvSpPr>
        <p:spPr>
          <a:xfrm>
            <a:off x="12186596" y="2225850"/>
            <a:ext cx="3581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08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2" name="Google Shape;312;p22"/>
          <p:cNvSpPr txBox="1"/>
          <p:nvPr>
            <p:ph idx="17" type="body"/>
          </p:nvPr>
        </p:nvSpPr>
        <p:spPr>
          <a:xfrm>
            <a:off x="10891511" y="2223301"/>
            <a:ext cx="129508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3" name="Google Shape;313;p22"/>
          <p:cNvSpPr txBox="1"/>
          <p:nvPr>
            <p:ph idx="18" type="body"/>
          </p:nvPr>
        </p:nvSpPr>
        <p:spPr>
          <a:xfrm>
            <a:off x="12186596" y="4283250"/>
            <a:ext cx="3581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08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4" name="Google Shape;314;p22"/>
          <p:cNvSpPr txBox="1"/>
          <p:nvPr>
            <p:ph idx="19" type="body"/>
          </p:nvPr>
        </p:nvSpPr>
        <p:spPr>
          <a:xfrm>
            <a:off x="10891511" y="4296751"/>
            <a:ext cx="129508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5" name="Google Shape;315;p22"/>
          <p:cNvSpPr txBox="1"/>
          <p:nvPr>
            <p:ph idx="20" type="body"/>
          </p:nvPr>
        </p:nvSpPr>
        <p:spPr>
          <a:xfrm>
            <a:off x="12186596" y="6414301"/>
            <a:ext cx="3581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08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6" name="Google Shape;316;p22"/>
          <p:cNvSpPr txBox="1"/>
          <p:nvPr>
            <p:ph idx="21" type="body"/>
          </p:nvPr>
        </p:nvSpPr>
        <p:spPr>
          <a:xfrm>
            <a:off x="10891511" y="6411752"/>
            <a:ext cx="129508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317" name="Google Shape;317;p22"/>
          <p:cNvGrpSpPr/>
          <p:nvPr/>
        </p:nvGrpSpPr>
        <p:grpSpPr>
          <a:xfrm>
            <a:off x="14452600" y="8547494"/>
            <a:ext cx="1295400" cy="215506"/>
            <a:chOff x="14294536" y="8436933"/>
            <a:chExt cx="1501942" cy="249867"/>
          </a:xfrm>
        </p:grpSpPr>
        <p:sp>
          <p:nvSpPr>
            <p:cNvPr id="318" name="Google Shape;318;p22"/>
            <p:cNvSpPr/>
            <p:nvPr/>
          </p:nvSpPr>
          <p:spPr>
            <a:xfrm>
              <a:off x="14294536" y="8436933"/>
              <a:ext cx="210239" cy="249867"/>
            </a:xfrm>
            <a:custGeom>
              <a:rect b="b" l="l" r="r" t="t"/>
              <a:pathLst>
                <a:path extrusionOk="0" h="2138045" w="1798954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14543672" y="8448213"/>
              <a:ext cx="194655" cy="238587"/>
            </a:xfrm>
            <a:custGeom>
              <a:rect b="b" l="l" r="r" t="t"/>
              <a:pathLst>
                <a:path extrusionOk="0" h="2041525" w="1665604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14745615" y="8511292"/>
              <a:ext cx="193022" cy="175508"/>
            </a:xfrm>
            <a:custGeom>
              <a:rect b="b" l="l" r="r" t="t"/>
              <a:pathLst>
                <a:path extrusionOk="0" h="1501775" w="1651634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extrusionOk="0" h="1501775" w="1651634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14976246" y="8448139"/>
              <a:ext cx="62189" cy="238661"/>
            </a:xfrm>
            <a:custGeom>
              <a:rect b="b" l="l" r="r" t="t"/>
              <a:pathLst>
                <a:path extrusionOk="0" h="2042160" w="532129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15067761" y="8469289"/>
              <a:ext cx="131576" cy="217511"/>
            </a:xfrm>
            <a:custGeom>
              <a:rect b="b" l="l" r="r" t="t"/>
              <a:pathLst>
                <a:path extrusionOk="0" h="1861185" w="1125854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15222399" y="8511292"/>
              <a:ext cx="176547" cy="175508"/>
            </a:xfrm>
            <a:custGeom>
              <a:rect b="b" l="l" r="r" t="t"/>
              <a:pathLst>
                <a:path extrusionOk="0" h="1501775" w="151066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extrusionOk="0" h="1501775" w="151066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extrusionOk="0" h="1501775" w="151066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15425933" y="8511292"/>
              <a:ext cx="176844" cy="175508"/>
            </a:xfrm>
            <a:custGeom>
              <a:rect b="b" l="l" r="r" t="t"/>
              <a:pathLst>
                <a:path extrusionOk="0" h="1501775" w="1513204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15618966" y="8448213"/>
              <a:ext cx="177512" cy="238587"/>
            </a:xfrm>
            <a:custGeom>
              <a:rect b="b" l="l" r="r" t="t"/>
              <a:pathLst>
                <a:path extrusionOk="0" h="2041525" w="1518919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9 (dark)">
  <p:cSld name="Numbers 9 (dark)">
    <p:bg>
      <p:bgPr>
        <a:solidFill>
          <a:srgbClr val="FFFFFF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3"/>
          <p:cNvSpPr/>
          <p:nvPr/>
        </p:nvSpPr>
        <p:spPr>
          <a:xfrm>
            <a:off x="-143838" y="-154112"/>
            <a:ext cx="16399838" cy="9305292"/>
          </a:xfrm>
          <a:custGeom>
            <a:rect b="b" l="l" r="r" t="t"/>
            <a:pathLst>
              <a:path extrusionOk="0" h="9144000" w="16256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3"/>
          <p:cNvSpPr txBox="1"/>
          <p:nvPr>
            <p:ph type="title"/>
          </p:nvPr>
        </p:nvSpPr>
        <p:spPr>
          <a:xfrm>
            <a:off x="508000" y="313466"/>
            <a:ext cx="15240000" cy="1286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23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23"/>
          <p:cNvSpPr txBox="1"/>
          <p:nvPr>
            <p:ph idx="12" type="sldNum"/>
          </p:nvPr>
        </p:nvSpPr>
        <p:spPr>
          <a:xfrm>
            <a:off x="508000" y="8475422"/>
            <a:ext cx="990600" cy="287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1" name="Google Shape;331;p23"/>
          <p:cNvSpPr txBox="1"/>
          <p:nvPr>
            <p:ph idx="1" type="body"/>
          </p:nvPr>
        </p:nvSpPr>
        <p:spPr>
          <a:xfrm>
            <a:off x="1803400" y="2212349"/>
            <a:ext cx="3581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08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2" name="Google Shape;332;p23"/>
          <p:cNvSpPr txBox="1"/>
          <p:nvPr>
            <p:ph idx="2" type="body"/>
          </p:nvPr>
        </p:nvSpPr>
        <p:spPr>
          <a:xfrm>
            <a:off x="508315" y="2209800"/>
            <a:ext cx="129508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3" name="Google Shape;333;p23"/>
          <p:cNvSpPr txBox="1"/>
          <p:nvPr>
            <p:ph idx="3" type="body"/>
          </p:nvPr>
        </p:nvSpPr>
        <p:spPr>
          <a:xfrm>
            <a:off x="1803400" y="4269749"/>
            <a:ext cx="3581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08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4" name="Google Shape;334;p23"/>
          <p:cNvSpPr txBox="1"/>
          <p:nvPr>
            <p:ph idx="4" type="body"/>
          </p:nvPr>
        </p:nvSpPr>
        <p:spPr>
          <a:xfrm>
            <a:off x="508315" y="4283250"/>
            <a:ext cx="129508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5" name="Google Shape;335;p23"/>
          <p:cNvSpPr txBox="1"/>
          <p:nvPr>
            <p:ph idx="5" type="body"/>
          </p:nvPr>
        </p:nvSpPr>
        <p:spPr>
          <a:xfrm>
            <a:off x="1803400" y="6400800"/>
            <a:ext cx="3581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08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6" name="Google Shape;336;p23"/>
          <p:cNvSpPr txBox="1"/>
          <p:nvPr>
            <p:ph idx="6" type="body"/>
          </p:nvPr>
        </p:nvSpPr>
        <p:spPr>
          <a:xfrm>
            <a:off x="508315" y="6398251"/>
            <a:ext cx="129508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7" name="Google Shape;337;p23"/>
          <p:cNvSpPr txBox="1"/>
          <p:nvPr>
            <p:ph idx="7" type="body"/>
          </p:nvPr>
        </p:nvSpPr>
        <p:spPr>
          <a:xfrm>
            <a:off x="6985000" y="2225850"/>
            <a:ext cx="3581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08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8" name="Google Shape;338;p23"/>
          <p:cNvSpPr txBox="1"/>
          <p:nvPr>
            <p:ph idx="8" type="body"/>
          </p:nvPr>
        </p:nvSpPr>
        <p:spPr>
          <a:xfrm>
            <a:off x="5689915" y="2223301"/>
            <a:ext cx="129508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9" name="Google Shape;339;p23"/>
          <p:cNvSpPr txBox="1"/>
          <p:nvPr>
            <p:ph idx="9" type="body"/>
          </p:nvPr>
        </p:nvSpPr>
        <p:spPr>
          <a:xfrm>
            <a:off x="6985000" y="4283250"/>
            <a:ext cx="3581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08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0" name="Google Shape;340;p23"/>
          <p:cNvSpPr txBox="1"/>
          <p:nvPr>
            <p:ph idx="13" type="body"/>
          </p:nvPr>
        </p:nvSpPr>
        <p:spPr>
          <a:xfrm>
            <a:off x="5689915" y="4296751"/>
            <a:ext cx="129508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1" name="Google Shape;341;p23"/>
          <p:cNvSpPr txBox="1"/>
          <p:nvPr>
            <p:ph idx="14" type="body"/>
          </p:nvPr>
        </p:nvSpPr>
        <p:spPr>
          <a:xfrm>
            <a:off x="6985000" y="6414301"/>
            <a:ext cx="3581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08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2" name="Google Shape;342;p23"/>
          <p:cNvSpPr txBox="1"/>
          <p:nvPr>
            <p:ph idx="15" type="body"/>
          </p:nvPr>
        </p:nvSpPr>
        <p:spPr>
          <a:xfrm>
            <a:off x="5689915" y="6411752"/>
            <a:ext cx="129508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3" name="Google Shape;343;p23"/>
          <p:cNvSpPr txBox="1"/>
          <p:nvPr>
            <p:ph idx="16" type="body"/>
          </p:nvPr>
        </p:nvSpPr>
        <p:spPr>
          <a:xfrm>
            <a:off x="12186596" y="2225850"/>
            <a:ext cx="3581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08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4" name="Google Shape;344;p23"/>
          <p:cNvSpPr txBox="1"/>
          <p:nvPr>
            <p:ph idx="17" type="body"/>
          </p:nvPr>
        </p:nvSpPr>
        <p:spPr>
          <a:xfrm>
            <a:off x="10891511" y="2223301"/>
            <a:ext cx="129508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5" name="Google Shape;345;p23"/>
          <p:cNvSpPr txBox="1"/>
          <p:nvPr>
            <p:ph idx="18" type="body"/>
          </p:nvPr>
        </p:nvSpPr>
        <p:spPr>
          <a:xfrm>
            <a:off x="12186596" y="4283250"/>
            <a:ext cx="3581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08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6" name="Google Shape;346;p23"/>
          <p:cNvSpPr txBox="1"/>
          <p:nvPr>
            <p:ph idx="19" type="body"/>
          </p:nvPr>
        </p:nvSpPr>
        <p:spPr>
          <a:xfrm>
            <a:off x="10891511" y="4296751"/>
            <a:ext cx="129508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7" name="Google Shape;347;p23"/>
          <p:cNvSpPr txBox="1"/>
          <p:nvPr>
            <p:ph idx="20" type="body"/>
          </p:nvPr>
        </p:nvSpPr>
        <p:spPr>
          <a:xfrm>
            <a:off x="12186596" y="6414301"/>
            <a:ext cx="3581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08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8" name="Google Shape;348;p23"/>
          <p:cNvSpPr txBox="1"/>
          <p:nvPr>
            <p:ph idx="21" type="body"/>
          </p:nvPr>
        </p:nvSpPr>
        <p:spPr>
          <a:xfrm>
            <a:off x="10891511" y="6411752"/>
            <a:ext cx="129508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349" name="Google Shape;349;p23"/>
          <p:cNvGrpSpPr/>
          <p:nvPr/>
        </p:nvGrpSpPr>
        <p:grpSpPr>
          <a:xfrm>
            <a:off x="14452600" y="8547494"/>
            <a:ext cx="1295400" cy="215506"/>
            <a:chOff x="14294536" y="8436933"/>
            <a:chExt cx="1501942" cy="249867"/>
          </a:xfrm>
        </p:grpSpPr>
        <p:sp>
          <p:nvSpPr>
            <p:cNvPr id="350" name="Google Shape;350;p23"/>
            <p:cNvSpPr/>
            <p:nvPr/>
          </p:nvSpPr>
          <p:spPr>
            <a:xfrm>
              <a:off x="14294536" y="8436933"/>
              <a:ext cx="210239" cy="249867"/>
            </a:xfrm>
            <a:custGeom>
              <a:rect b="b" l="l" r="r" t="t"/>
              <a:pathLst>
                <a:path extrusionOk="0" h="2138045" w="1798954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14543672" y="8448213"/>
              <a:ext cx="194655" cy="238587"/>
            </a:xfrm>
            <a:custGeom>
              <a:rect b="b" l="l" r="r" t="t"/>
              <a:pathLst>
                <a:path extrusionOk="0" h="2041525" w="1665604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3"/>
            <p:cNvSpPr/>
            <p:nvPr/>
          </p:nvSpPr>
          <p:spPr>
            <a:xfrm>
              <a:off x="14745615" y="8511292"/>
              <a:ext cx="193022" cy="175508"/>
            </a:xfrm>
            <a:custGeom>
              <a:rect b="b" l="l" r="r" t="t"/>
              <a:pathLst>
                <a:path extrusionOk="0" h="1501775" w="1651634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extrusionOk="0" h="1501775" w="1651634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3"/>
            <p:cNvSpPr/>
            <p:nvPr/>
          </p:nvSpPr>
          <p:spPr>
            <a:xfrm>
              <a:off x="14976246" y="8448139"/>
              <a:ext cx="62189" cy="238661"/>
            </a:xfrm>
            <a:custGeom>
              <a:rect b="b" l="l" r="r" t="t"/>
              <a:pathLst>
                <a:path extrusionOk="0" h="2042160" w="532129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3"/>
            <p:cNvSpPr/>
            <p:nvPr/>
          </p:nvSpPr>
          <p:spPr>
            <a:xfrm>
              <a:off x="15067761" y="8469289"/>
              <a:ext cx="131576" cy="217511"/>
            </a:xfrm>
            <a:custGeom>
              <a:rect b="b" l="l" r="r" t="t"/>
              <a:pathLst>
                <a:path extrusionOk="0" h="1861185" w="1125854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3"/>
            <p:cNvSpPr/>
            <p:nvPr/>
          </p:nvSpPr>
          <p:spPr>
            <a:xfrm>
              <a:off x="15222399" y="8511292"/>
              <a:ext cx="176547" cy="175508"/>
            </a:xfrm>
            <a:custGeom>
              <a:rect b="b" l="l" r="r" t="t"/>
              <a:pathLst>
                <a:path extrusionOk="0" h="1501775" w="151066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extrusionOk="0" h="1501775" w="151066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extrusionOk="0" h="1501775" w="151066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3"/>
            <p:cNvSpPr/>
            <p:nvPr/>
          </p:nvSpPr>
          <p:spPr>
            <a:xfrm>
              <a:off x="15425933" y="8511292"/>
              <a:ext cx="176844" cy="175508"/>
            </a:xfrm>
            <a:custGeom>
              <a:rect b="b" l="l" r="r" t="t"/>
              <a:pathLst>
                <a:path extrusionOk="0" h="1501775" w="1513204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3"/>
            <p:cNvSpPr/>
            <p:nvPr/>
          </p:nvSpPr>
          <p:spPr>
            <a:xfrm>
              <a:off x="15618966" y="8448213"/>
              <a:ext cx="177512" cy="238587"/>
            </a:xfrm>
            <a:custGeom>
              <a:rect b="b" l="l" r="r" t="t"/>
              <a:pathLst>
                <a:path extrusionOk="0" h="2041525" w="1518919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cess: 1-2-end">
  <p:cSld name="Process: 1-2-end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4"/>
          <p:cNvSpPr/>
          <p:nvPr/>
        </p:nvSpPr>
        <p:spPr>
          <a:xfrm>
            <a:off x="11861800" y="0"/>
            <a:ext cx="4394200" cy="9144000"/>
          </a:xfrm>
          <a:custGeom>
            <a:rect b="b" l="l" r="r" t="t"/>
            <a:pathLst>
              <a:path extrusionOk="0" h="9144000" w="4406900">
                <a:moveTo>
                  <a:pt x="4406887" y="0"/>
                </a:moveTo>
                <a:lnTo>
                  <a:pt x="0" y="0"/>
                </a:lnTo>
                <a:lnTo>
                  <a:pt x="0" y="9144000"/>
                </a:lnTo>
                <a:lnTo>
                  <a:pt x="4406887" y="9144000"/>
                </a:lnTo>
                <a:lnTo>
                  <a:pt x="440688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4"/>
          <p:cNvSpPr txBox="1"/>
          <p:nvPr>
            <p:ph idx="1" type="body"/>
          </p:nvPr>
        </p:nvSpPr>
        <p:spPr>
          <a:xfrm>
            <a:off x="12166601" y="2209800"/>
            <a:ext cx="3581399" cy="59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1" name="Google Shape;361;p24"/>
          <p:cNvSpPr txBox="1"/>
          <p:nvPr>
            <p:ph idx="2" type="body"/>
          </p:nvPr>
        </p:nvSpPr>
        <p:spPr>
          <a:xfrm>
            <a:off x="523928" y="7601349"/>
            <a:ext cx="3565471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2" name="Google Shape;362;p24"/>
          <p:cNvSpPr txBox="1"/>
          <p:nvPr>
            <p:ph idx="3" type="body"/>
          </p:nvPr>
        </p:nvSpPr>
        <p:spPr>
          <a:xfrm>
            <a:off x="523928" y="5858750"/>
            <a:ext cx="3565471" cy="136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3" name="Google Shape;363;p24"/>
          <p:cNvSpPr txBox="1"/>
          <p:nvPr>
            <p:ph idx="4" type="body"/>
          </p:nvPr>
        </p:nvSpPr>
        <p:spPr>
          <a:xfrm>
            <a:off x="5707644" y="2482625"/>
            <a:ext cx="3563356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4" name="Google Shape;364;p24"/>
          <p:cNvSpPr txBox="1"/>
          <p:nvPr>
            <p:ph idx="5" type="body"/>
          </p:nvPr>
        </p:nvSpPr>
        <p:spPr>
          <a:xfrm>
            <a:off x="5707644" y="3219225"/>
            <a:ext cx="3563356" cy="13661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65" name="Google Shape;365;p24"/>
          <p:cNvCxnSpPr/>
          <p:nvPr/>
        </p:nvCxnSpPr>
        <p:spPr>
          <a:xfrm>
            <a:off x="889000" y="5212079"/>
            <a:ext cx="10936252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6" name="Google Shape;366;p24"/>
          <p:cNvCxnSpPr/>
          <p:nvPr/>
        </p:nvCxnSpPr>
        <p:spPr>
          <a:xfrm>
            <a:off x="508000" y="5212079"/>
            <a:ext cx="11317252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67" name="Google Shape;367;p24"/>
          <p:cNvCxnSpPr/>
          <p:nvPr/>
        </p:nvCxnSpPr>
        <p:spPr>
          <a:xfrm>
            <a:off x="525206" y="5220000"/>
            <a:ext cx="1850" cy="432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8" name="Google Shape;368;p24"/>
          <p:cNvCxnSpPr/>
          <p:nvPr/>
        </p:nvCxnSpPr>
        <p:spPr>
          <a:xfrm>
            <a:off x="5689600" y="4759200"/>
            <a:ext cx="2323" cy="432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9" name="Google Shape;369;p24"/>
          <p:cNvSpPr txBox="1"/>
          <p:nvPr>
            <p:ph idx="12" type="sldNum"/>
          </p:nvPr>
        </p:nvSpPr>
        <p:spPr>
          <a:xfrm>
            <a:off x="508000" y="8475422"/>
            <a:ext cx="990600" cy="287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0" name="Google Shape;370;p24"/>
          <p:cNvSpPr txBox="1"/>
          <p:nvPr>
            <p:ph type="title"/>
          </p:nvPr>
        </p:nvSpPr>
        <p:spPr>
          <a:xfrm>
            <a:off x="508000" y="313466"/>
            <a:ext cx="11353800" cy="1286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71" name="Google Shape;371;p24"/>
          <p:cNvGrpSpPr/>
          <p:nvPr/>
        </p:nvGrpSpPr>
        <p:grpSpPr>
          <a:xfrm>
            <a:off x="14452600" y="8547494"/>
            <a:ext cx="1295400" cy="215506"/>
            <a:chOff x="14294536" y="8436933"/>
            <a:chExt cx="1501942" cy="249867"/>
          </a:xfrm>
        </p:grpSpPr>
        <p:sp>
          <p:nvSpPr>
            <p:cNvPr id="372" name="Google Shape;372;p24"/>
            <p:cNvSpPr/>
            <p:nvPr/>
          </p:nvSpPr>
          <p:spPr>
            <a:xfrm>
              <a:off x="14294536" y="8436933"/>
              <a:ext cx="210239" cy="249867"/>
            </a:xfrm>
            <a:custGeom>
              <a:rect b="b" l="l" r="r" t="t"/>
              <a:pathLst>
                <a:path extrusionOk="0" h="2138045" w="1798954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4"/>
            <p:cNvSpPr/>
            <p:nvPr/>
          </p:nvSpPr>
          <p:spPr>
            <a:xfrm>
              <a:off x="14543672" y="8448213"/>
              <a:ext cx="194655" cy="238587"/>
            </a:xfrm>
            <a:custGeom>
              <a:rect b="b" l="l" r="r" t="t"/>
              <a:pathLst>
                <a:path extrusionOk="0" h="2041525" w="1665604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4"/>
            <p:cNvSpPr/>
            <p:nvPr/>
          </p:nvSpPr>
          <p:spPr>
            <a:xfrm>
              <a:off x="14745615" y="8511292"/>
              <a:ext cx="193022" cy="175508"/>
            </a:xfrm>
            <a:custGeom>
              <a:rect b="b" l="l" r="r" t="t"/>
              <a:pathLst>
                <a:path extrusionOk="0" h="1501775" w="1651634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extrusionOk="0" h="1501775" w="1651634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4"/>
            <p:cNvSpPr/>
            <p:nvPr/>
          </p:nvSpPr>
          <p:spPr>
            <a:xfrm>
              <a:off x="14976246" y="8448139"/>
              <a:ext cx="62189" cy="238661"/>
            </a:xfrm>
            <a:custGeom>
              <a:rect b="b" l="l" r="r" t="t"/>
              <a:pathLst>
                <a:path extrusionOk="0" h="2042160" w="532129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4"/>
            <p:cNvSpPr/>
            <p:nvPr/>
          </p:nvSpPr>
          <p:spPr>
            <a:xfrm>
              <a:off x="15067761" y="8469289"/>
              <a:ext cx="131576" cy="217511"/>
            </a:xfrm>
            <a:custGeom>
              <a:rect b="b" l="l" r="r" t="t"/>
              <a:pathLst>
                <a:path extrusionOk="0" h="1861185" w="1125854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4"/>
            <p:cNvSpPr/>
            <p:nvPr/>
          </p:nvSpPr>
          <p:spPr>
            <a:xfrm>
              <a:off x="15222399" y="8511292"/>
              <a:ext cx="176547" cy="175508"/>
            </a:xfrm>
            <a:custGeom>
              <a:rect b="b" l="l" r="r" t="t"/>
              <a:pathLst>
                <a:path extrusionOk="0" h="1501775" w="151066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extrusionOk="0" h="1501775" w="151066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extrusionOk="0" h="1501775" w="151066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4"/>
            <p:cNvSpPr/>
            <p:nvPr/>
          </p:nvSpPr>
          <p:spPr>
            <a:xfrm>
              <a:off x="15425933" y="8511292"/>
              <a:ext cx="176844" cy="175508"/>
            </a:xfrm>
            <a:custGeom>
              <a:rect b="b" l="l" r="r" t="t"/>
              <a:pathLst>
                <a:path extrusionOk="0" h="1501775" w="1513204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4"/>
            <p:cNvSpPr/>
            <p:nvPr/>
          </p:nvSpPr>
          <p:spPr>
            <a:xfrm>
              <a:off x="15618966" y="8448213"/>
              <a:ext cx="177512" cy="238587"/>
            </a:xfrm>
            <a:custGeom>
              <a:rect b="b" l="l" r="r" t="t"/>
              <a:pathLst>
                <a:path extrusionOk="0" h="2041525" w="1518919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0" name="Google Shape;380;p24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cess: 1-3-end">
  <p:cSld name="Process: 1-3-end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5"/>
          <p:cNvSpPr/>
          <p:nvPr/>
        </p:nvSpPr>
        <p:spPr>
          <a:xfrm>
            <a:off x="11861249" y="0"/>
            <a:ext cx="4394751" cy="9144000"/>
          </a:xfrm>
          <a:custGeom>
            <a:rect b="b" l="l" r="r" t="t"/>
            <a:pathLst>
              <a:path extrusionOk="0" h="9144000" w="4406900">
                <a:moveTo>
                  <a:pt x="4406887" y="0"/>
                </a:moveTo>
                <a:lnTo>
                  <a:pt x="0" y="0"/>
                </a:lnTo>
                <a:lnTo>
                  <a:pt x="0" y="9144000"/>
                </a:lnTo>
                <a:lnTo>
                  <a:pt x="4406887" y="9144000"/>
                </a:lnTo>
                <a:lnTo>
                  <a:pt x="440688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5"/>
          <p:cNvSpPr txBox="1"/>
          <p:nvPr>
            <p:ph idx="1" type="body"/>
          </p:nvPr>
        </p:nvSpPr>
        <p:spPr>
          <a:xfrm>
            <a:off x="12166600" y="2209800"/>
            <a:ext cx="3564117" cy="59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4" name="Google Shape;384;p25"/>
          <p:cNvSpPr txBox="1"/>
          <p:nvPr>
            <p:ph type="title"/>
          </p:nvPr>
        </p:nvSpPr>
        <p:spPr>
          <a:xfrm>
            <a:off x="508000" y="313466"/>
            <a:ext cx="11353800" cy="1286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25"/>
          <p:cNvSpPr txBox="1"/>
          <p:nvPr>
            <p:ph idx="2" type="body"/>
          </p:nvPr>
        </p:nvSpPr>
        <p:spPr>
          <a:xfrm>
            <a:off x="8280401" y="7601349"/>
            <a:ext cx="3581400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6" name="Google Shape;386;p25"/>
          <p:cNvSpPr txBox="1"/>
          <p:nvPr>
            <p:ph idx="3" type="body"/>
          </p:nvPr>
        </p:nvSpPr>
        <p:spPr>
          <a:xfrm>
            <a:off x="8280401" y="5858750"/>
            <a:ext cx="3581400" cy="136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7" name="Google Shape;387;p25"/>
          <p:cNvSpPr txBox="1"/>
          <p:nvPr>
            <p:ph idx="4" type="body"/>
          </p:nvPr>
        </p:nvSpPr>
        <p:spPr>
          <a:xfrm>
            <a:off x="4439233" y="2482625"/>
            <a:ext cx="3536367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8" name="Google Shape;388;p25"/>
          <p:cNvSpPr txBox="1"/>
          <p:nvPr>
            <p:ph idx="5" type="body"/>
          </p:nvPr>
        </p:nvSpPr>
        <p:spPr>
          <a:xfrm>
            <a:off x="4439233" y="3219225"/>
            <a:ext cx="3536367" cy="13661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9" name="Google Shape;389;p25"/>
          <p:cNvSpPr txBox="1"/>
          <p:nvPr>
            <p:ph idx="6" type="body"/>
          </p:nvPr>
        </p:nvSpPr>
        <p:spPr>
          <a:xfrm>
            <a:off x="523929" y="7601349"/>
            <a:ext cx="3565472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0" name="Google Shape;390;p25"/>
          <p:cNvSpPr txBox="1"/>
          <p:nvPr>
            <p:ph idx="7" type="body"/>
          </p:nvPr>
        </p:nvSpPr>
        <p:spPr>
          <a:xfrm>
            <a:off x="523929" y="5858750"/>
            <a:ext cx="3565472" cy="136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91" name="Google Shape;391;p25"/>
          <p:cNvCxnSpPr/>
          <p:nvPr/>
        </p:nvCxnSpPr>
        <p:spPr>
          <a:xfrm>
            <a:off x="724806" y="5212079"/>
            <a:ext cx="10936252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92" name="Google Shape;392;p25"/>
          <p:cNvCxnSpPr/>
          <p:nvPr/>
        </p:nvCxnSpPr>
        <p:spPr>
          <a:xfrm>
            <a:off x="508000" y="5212079"/>
            <a:ext cx="11353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93" name="Google Shape;393;p25"/>
          <p:cNvCxnSpPr/>
          <p:nvPr/>
        </p:nvCxnSpPr>
        <p:spPr>
          <a:xfrm>
            <a:off x="4394201" y="4759200"/>
            <a:ext cx="2323" cy="432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94" name="Google Shape;394;p25"/>
          <p:cNvCxnSpPr/>
          <p:nvPr/>
        </p:nvCxnSpPr>
        <p:spPr>
          <a:xfrm>
            <a:off x="8298904" y="5238000"/>
            <a:ext cx="0" cy="432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95" name="Google Shape;395;p25"/>
          <p:cNvCxnSpPr/>
          <p:nvPr/>
        </p:nvCxnSpPr>
        <p:spPr>
          <a:xfrm>
            <a:off x="525206" y="5220000"/>
            <a:ext cx="1850" cy="432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6" name="Google Shape;396;p25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7" name="Google Shape;397;p25"/>
          <p:cNvSpPr txBox="1"/>
          <p:nvPr>
            <p:ph idx="12" type="sldNum"/>
          </p:nvPr>
        </p:nvSpPr>
        <p:spPr>
          <a:xfrm>
            <a:off x="508000" y="8475422"/>
            <a:ext cx="990600" cy="287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98" name="Google Shape;398;p25"/>
          <p:cNvGrpSpPr/>
          <p:nvPr/>
        </p:nvGrpSpPr>
        <p:grpSpPr>
          <a:xfrm>
            <a:off x="14452600" y="8547494"/>
            <a:ext cx="1295400" cy="215506"/>
            <a:chOff x="14294536" y="8436933"/>
            <a:chExt cx="1501942" cy="249867"/>
          </a:xfrm>
        </p:grpSpPr>
        <p:sp>
          <p:nvSpPr>
            <p:cNvPr id="399" name="Google Shape;399;p25"/>
            <p:cNvSpPr/>
            <p:nvPr/>
          </p:nvSpPr>
          <p:spPr>
            <a:xfrm>
              <a:off x="14294536" y="8436933"/>
              <a:ext cx="210239" cy="249867"/>
            </a:xfrm>
            <a:custGeom>
              <a:rect b="b" l="l" r="r" t="t"/>
              <a:pathLst>
                <a:path extrusionOk="0" h="2138045" w="1798954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5"/>
            <p:cNvSpPr/>
            <p:nvPr/>
          </p:nvSpPr>
          <p:spPr>
            <a:xfrm>
              <a:off x="14543672" y="8448213"/>
              <a:ext cx="194655" cy="238587"/>
            </a:xfrm>
            <a:custGeom>
              <a:rect b="b" l="l" r="r" t="t"/>
              <a:pathLst>
                <a:path extrusionOk="0" h="2041525" w="1665604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5"/>
            <p:cNvSpPr/>
            <p:nvPr/>
          </p:nvSpPr>
          <p:spPr>
            <a:xfrm>
              <a:off x="14745615" y="8511292"/>
              <a:ext cx="193022" cy="175508"/>
            </a:xfrm>
            <a:custGeom>
              <a:rect b="b" l="l" r="r" t="t"/>
              <a:pathLst>
                <a:path extrusionOk="0" h="1501775" w="1651634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extrusionOk="0" h="1501775" w="1651634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5"/>
            <p:cNvSpPr/>
            <p:nvPr/>
          </p:nvSpPr>
          <p:spPr>
            <a:xfrm>
              <a:off x="14976246" y="8448139"/>
              <a:ext cx="62189" cy="238661"/>
            </a:xfrm>
            <a:custGeom>
              <a:rect b="b" l="l" r="r" t="t"/>
              <a:pathLst>
                <a:path extrusionOk="0" h="2042160" w="532129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5"/>
            <p:cNvSpPr/>
            <p:nvPr/>
          </p:nvSpPr>
          <p:spPr>
            <a:xfrm>
              <a:off x="15067761" y="8469289"/>
              <a:ext cx="131576" cy="217511"/>
            </a:xfrm>
            <a:custGeom>
              <a:rect b="b" l="l" r="r" t="t"/>
              <a:pathLst>
                <a:path extrusionOk="0" h="1861185" w="1125854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5"/>
            <p:cNvSpPr/>
            <p:nvPr/>
          </p:nvSpPr>
          <p:spPr>
            <a:xfrm>
              <a:off x="15222399" y="8511292"/>
              <a:ext cx="176547" cy="175508"/>
            </a:xfrm>
            <a:custGeom>
              <a:rect b="b" l="l" r="r" t="t"/>
              <a:pathLst>
                <a:path extrusionOk="0" h="1501775" w="151066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extrusionOk="0" h="1501775" w="151066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extrusionOk="0" h="1501775" w="151066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5"/>
            <p:cNvSpPr/>
            <p:nvPr/>
          </p:nvSpPr>
          <p:spPr>
            <a:xfrm>
              <a:off x="15425933" y="8511292"/>
              <a:ext cx="176844" cy="175508"/>
            </a:xfrm>
            <a:custGeom>
              <a:rect b="b" l="l" r="r" t="t"/>
              <a:pathLst>
                <a:path extrusionOk="0" h="1501775" w="1513204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5"/>
            <p:cNvSpPr/>
            <p:nvPr/>
          </p:nvSpPr>
          <p:spPr>
            <a:xfrm>
              <a:off x="15618966" y="8448213"/>
              <a:ext cx="177512" cy="238587"/>
            </a:xfrm>
            <a:custGeom>
              <a:rect b="b" l="l" r="r" t="t"/>
              <a:pathLst>
                <a:path extrusionOk="0" h="2041525" w="1518919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cess: 1-4-end">
  <p:cSld name="Process: 1-4-end"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6"/>
          <p:cNvSpPr/>
          <p:nvPr/>
        </p:nvSpPr>
        <p:spPr>
          <a:xfrm>
            <a:off x="11877864" y="0"/>
            <a:ext cx="4378136" cy="9144000"/>
          </a:xfrm>
          <a:custGeom>
            <a:rect b="b" l="l" r="r" t="t"/>
            <a:pathLst>
              <a:path extrusionOk="0" h="9144000" w="4406900">
                <a:moveTo>
                  <a:pt x="4406887" y="0"/>
                </a:moveTo>
                <a:lnTo>
                  <a:pt x="0" y="0"/>
                </a:lnTo>
                <a:lnTo>
                  <a:pt x="0" y="9144000"/>
                </a:lnTo>
                <a:lnTo>
                  <a:pt x="4406887" y="9144000"/>
                </a:lnTo>
                <a:lnTo>
                  <a:pt x="440688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6"/>
          <p:cNvSpPr txBox="1"/>
          <p:nvPr>
            <p:ph idx="1" type="body"/>
          </p:nvPr>
        </p:nvSpPr>
        <p:spPr>
          <a:xfrm>
            <a:off x="12166601" y="2209800"/>
            <a:ext cx="3581399" cy="59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0" name="Google Shape;410;p26"/>
          <p:cNvSpPr txBox="1"/>
          <p:nvPr>
            <p:ph type="title"/>
          </p:nvPr>
        </p:nvSpPr>
        <p:spPr>
          <a:xfrm>
            <a:off x="508000" y="313466"/>
            <a:ext cx="11353800" cy="1286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1" name="Google Shape;411;p26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2" name="Google Shape;412;p26"/>
          <p:cNvSpPr txBox="1"/>
          <p:nvPr>
            <p:ph idx="12" type="sldNum"/>
          </p:nvPr>
        </p:nvSpPr>
        <p:spPr>
          <a:xfrm>
            <a:off x="508000" y="8475422"/>
            <a:ext cx="990600" cy="287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3" name="Google Shape;413;p26"/>
          <p:cNvSpPr txBox="1"/>
          <p:nvPr>
            <p:ph idx="2" type="body"/>
          </p:nvPr>
        </p:nvSpPr>
        <p:spPr>
          <a:xfrm>
            <a:off x="5689601" y="7601349"/>
            <a:ext cx="3581400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4" name="Google Shape;414;p26"/>
          <p:cNvSpPr txBox="1"/>
          <p:nvPr>
            <p:ph idx="3" type="body"/>
          </p:nvPr>
        </p:nvSpPr>
        <p:spPr>
          <a:xfrm>
            <a:off x="8280401" y="2482625"/>
            <a:ext cx="3581400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5" name="Google Shape;415;p26"/>
          <p:cNvSpPr txBox="1"/>
          <p:nvPr>
            <p:ph idx="4" type="body"/>
          </p:nvPr>
        </p:nvSpPr>
        <p:spPr>
          <a:xfrm>
            <a:off x="8280401" y="3219225"/>
            <a:ext cx="3581400" cy="13661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6" name="Google Shape;416;p26"/>
          <p:cNvSpPr txBox="1"/>
          <p:nvPr>
            <p:ph idx="5" type="body"/>
          </p:nvPr>
        </p:nvSpPr>
        <p:spPr>
          <a:xfrm>
            <a:off x="5689601" y="5858750"/>
            <a:ext cx="3581400" cy="136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7" name="Google Shape;417;p26"/>
          <p:cNvSpPr txBox="1"/>
          <p:nvPr>
            <p:ph idx="6" type="body"/>
          </p:nvPr>
        </p:nvSpPr>
        <p:spPr>
          <a:xfrm>
            <a:off x="3098800" y="2482625"/>
            <a:ext cx="3581401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8" name="Google Shape;418;p26"/>
          <p:cNvSpPr txBox="1"/>
          <p:nvPr>
            <p:ph idx="7" type="body"/>
          </p:nvPr>
        </p:nvSpPr>
        <p:spPr>
          <a:xfrm>
            <a:off x="3098800" y="3219225"/>
            <a:ext cx="3581401" cy="13661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419" name="Google Shape;419;p26"/>
          <p:cNvCxnSpPr/>
          <p:nvPr/>
        </p:nvCxnSpPr>
        <p:spPr>
          <a:xfrm>
            <a:off x="724806" y="5212079"/>
            <a:ext cx="10936252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20" name="Google Shape;420;p26"/>
          <p:cNvSpPr txBox="1"/>
          <p:nvPr>
            <p:ph idx="8" type="body"/>
          </p:nvPr>
        </p:nvSpPr>
        <p:spPr>
          <a:xfrm>
            <a:off x="523929" y="7601349"/>
            <a:ext cx="3565472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1" name="Google Shape;421;p26"/>
          <p:cNvSpPr txBox="1"/>
          <p:nvPr>
            <p:ph idx="9" type="body"/>
          </p:nvPr>
        </p:nvSpPr>
        <p:spPr>
          <a:xfrm>
            <a:off x="523929" y="5858750"/>
            <a:ext cx="3565472" cy="136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422" name="Google Shape;422;p26"/>
          <p:cNvCxnSpPr/>
          <p:nvPr/>
        </p:nvCxnSpPr>
        <p:spPr>
          <a:xfrm>
            <a:off x="508000" y="5212079"/>
            <a:ext cx="11340524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3" name="Google Shape;423;p26"/>
          <p:cNvCxnSpPr/>
          <p:nvPr/>
        </p:nvCxnSpPr>
        <p:spPr>
          <a:xfrm>
            <a:off x="3098800" y="4759200"/>
            <a:ext cx="2323" cy="432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24" name="Google Shape;424;p26"/>
          <p:cNvCxnSpPr/>
          <p:nvPr/>
        </p:nvCxnSpPr>
        <p:spPr>
          <a:xfrm>
            <a:off x="5695379" y="5238000"/>
            <a:ext cx="0" cy="432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25" name="Google Shape;425;p26"/>
          <p:cNvCxnSpPr/>
          <p:nvPr/>
        </p:nvCxnSpPr>
        <p:spPr>
          <a:xfrm>
            <a:off x="8298904" y="4759200"/>
            <a:ext cx="0" cy="432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26" name="Google Shape;426;p26"/>
          <p:cNvCxnSpPr/>
          <p:nvPr/>
        </p:nvCxnSpPr>
        <p:spPr>
          <a:xfrm>
            <a:off x="525206" y="5220000"/>
            <a:ext cx="1850" cy="432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27" name="Google Shape;427;p26"/>
          <p:cNvGrpSpPr/>
          <p:nvPr/>
        </p:nvGrpSpPr>
        <p:grpSpPr>
          <a:xfrm>
            <a:off x="14452600" y="8547494"/>
            <a:ext cx="1295400" cy="215506"/>
            <a:chOff x="14294536" y="8436933"/>
            <a:chExt cx="1501942" cy="249867"/>
          </a:xfrm>
        </p:grpSpPr>
        <p:sp>
          <p:nvSpPr>
            <p:cNvPr id="428" name="Google Shape;428;p26"/>
            <p:cNvSpPr/>
            <p:nvPr/>
          </p:nvSpPr>
          <p:spPr>
            <a:xfrm>
              <a:off x="14294536" y="8436933"/>
              <a:ext cx="210239" cy="249867"/>
            </a:xfrm>
            <a:custGeom>
              <a:rect b="b" l="l" r="r" t="t"/>
              <a:pathLst>
                <a:path extrusionOk="0" h="2138045" w="1798954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6"/>
            <p:cNvSpPr/>
            <p:nvPr/>
          </p:nvSpPr>
          <p:spPr>
            <a:xfrm>
              <a:off x="14543672" y="8448213"/>
              <a:ext cx="194655" cy="238587"/>
            </a:xfrm>
            <a:custGeom>
              <a:rect b="b" l="l" r="r" t="t"/>
              <a:pathLst>
                <a:path extrusionOk="0" h="2041525" w="1665604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26"/>
            <p:cNvSpPr/>
            <p:nvPr/>
          </p:nvSpPr>
          <p:spPr>
            <a:xfrm>
              <a:off x="14745615" y="8511292"/>
              <a:ext cx="193022" cy="175508"/>
            </a:xfrm>
            <a:custGeom>
              <a:rect b="b" l="l" r="r" t="t"/>
              <a:pathLst>
                <a:path extrusionOk="0" h="1501775" w="1651634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extrusionOk="0" h="1501775" w="1651634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6"/>
            <p:cNvSpPr/>
            <p:nvPr/>
          </p:nvSpPr>
          <p:spPr>
            <a:xfrm>
              <a:off x="14976246" y="8448139"/>
              <a:ext cx="62189" cy="238661"/>
            </a:xfrm>
            <a:custGeom>
              <a:rect b="b" l="l" r="r" t="t"/>
              <a:pathLst>
                <a:path extrusionOk="0" h="2042160" w="532129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6"/>
            <p:cNvSpPr/>
            <p:nvPr/>
          </p:nvSpPr>
          <p:spPr>
            <a:xfrm>
              <a:off x="15067761" y="8469289"/>
              <a:ext cx="131576" cy="217511"/>
            </a:xfrm>
            <a:custGeom>
              <a:rect b="b" l="l" r="r" t="t"/>
              <a:pathLst>
                <a:path extrusionOk="0" h="1861185" w="1125854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6"/>
            <p:cNvSpPr/>
            <p:nvPr/>
          </p:nvSpPr>
          <p:spPr>
            <a:xfrm>
              <a:off x="15222399" y="8511292"/>
              <a:ext cx="176547" cy="175508"/>
            </a:xfrm>
            <a:custGeom>
              <a:rect b="b" l="l" r="r" t="t"/>
              <a:pathLst>
                <a:path extrusionOk="0" h="1501775" w="151066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extrusionOk="0" h="1501775" w="151066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extrusionOk="0" h="1501775" w="151066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6"/>
            <p:cNvSpPr/>
            <p:nvPr/>
          </p:nvSpPr>
          <p:spPr>
            <a:xfrm>
              <a:off x="15425933" y="8511292"/>
              <a:ext cx="176844" cy="175508"/>
            </a:xfrm>
            <a:custGeom>
              <a:rect b="b" l="l" r="r" t="t"/>
              <a:pathLst>
                <a:path extrusionOk="0" h="1501775" w="1513204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6"/>
            <p:cNvSpPr/>
            <p:nvPr/>
          </p:nvSpPr>
          <p:spPr>
            <a:xfrm>
              <a:off x="15618966" y="8448213"/>
              <a:ext cx="177512" cy="238587"/>
            </a:xfrm>
            <a:custGeom>
              <a:rect b="b" l="l" r="r" t="t"/>
              <a:pathLst>
                <a:path extrusionOk="0" h="2041525" w="1518919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cess: 1-5-end">
  <p:cSld name="Process: 1-5-end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7"/>
          <p:cNvSpPr/>
          <p:nvPr/>
        </p:nvSpPr>
        <p:spPr>
          <a:xfrm>
            <a:off x="11877864" y="0"/>
            <a:ext cx="4378136" cy="9144000"/>
          </a:xfrm>
          <a:custGeom>
            <a:rect b="b" l="l" r="r" t="t"/>
            <a:pathLst>
              <a:path extrusionOk="0" h="9144000" w="4406900">
                <a:moveTo>
                  <a:pt x="4406887" y="0"/>
                </a:moveTo>
                <a:lnTo>
                  <a:pt x="0" y="0"/>
                </a:lnTo>
                <a:lnTo>
                  <a:pt x="0" y="9144000"/>
                </a:lnTo>
                <a:lnTo>
                  <a:pt x="4406887" y="9144000"/>
                </a:lnTo>
                <a:lnTo>
                  <a:pt x="440688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7"/>
          <p:cNvSpPr txBox="1"/>
          <p:nvPr>
            <p:ph idx="1" type="body"/>
          </p:nvPr>
        </p:nvSpPr>
        <p:spPr>
          <a:xfrm>
            <a:off x="12166601" y="2209800"/>
            <a:ext cx="35814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9" name="Google Shape;439;p27"/>
          <p:cNvSpPr txBox="1"/>
          <p:nvPr>
            <p:ph type="title"/>
          </p:nvPr>
        </p:nvSpPr>
        <p:spPr>
          <a:xfrm>
            <a:off x="508000" y="313466"/>
            <a:ext cx="11339656" cy="1286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0" name="Google Shape;440;p27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1" name="Google Shape;441;p27"/>
          <p:cNvSpPr txBox="1"/>
          <p:nvPr>
            <p:ph idx="12" type="sldNum"/>
          </p:nvPr>
        </p:nvSpPr>
        <p:spPr>
          <a:xfrm>
            <a:off x="508000" y="8475422"/>
            <a:ext cx="990600" cy="287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2" name="Google Shape;442;p27"/>
          <p:cNvSpPr txBox="1"/>
          <p:nvPr>
            <p:ph idx="2" type="body"/>
          </p:nvPr>
        </p:nvSpPr>
        <p:spPr>
          <a:xfrm>
            <a:off x="4394200" y="7601349"/>
            <a:ext cx="3581400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3" name="Google Shape;443;p27"/>
          <p:cNvSpPr txBox="1"/>
          <p:nvPr>
            <p:ph idx="3" type="body"/>
          </p:nvPr>
        </p:nvSpPr>
        <p:spPr>
          <a:xfrm>
            <a:off x="6439806" y="2482625"/>
            <a:ext cx="3364594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4" name="Google Shape;444;p27"/>
          <p:cNvSpPr txBox="1"/>
          <p:nvPr>
            <p:ph idx="4" type="body"/>
          </p:nvPr>
        </p:nvSpPr>
        <p:spPr>
          <a:xfrm>
            <a:off x="6439806" y="3219225"/>
            <a:ext cx="3364594" cy="13661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5" name="Google Shape;445;p27"/>
          <p:cNvSpPr txBox="1"/>
          <p:nvPr>
            <p:ph idx="5" type="body"/>
          </p:nvPr>
        </p:nvSpPr>
        <p:spPr>
          <a:xfrm>
            <a:off x="4394200" y="5858750"/>
            <a:ext cx="3581400" cy="136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6" name="Google Shape;446;p27"/>
          <p:cNvSpPr txBox="1"/>
          <p:nvPr>
            <p:ph idx="6" type="body"/>
          </p:nvPr>
        </p:nvSpPr>
        <p:spPr>
          <a:xfrm>
            <a:off x="2477406" y="2482625"/>
            <a:ext cx="3440794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7" name="Google Shape;447;p27"/>
          <p:cNvSpPr txBox="1"/>
          <p:nvPr>
            <p:ph idx="7" type="body"/>
          </p:nvPr>
        </p:nvSpPr>
        <p:spPr>
          <a:xfrm>
            <a:off x="2477406" y="3219225"/>
            <a:ext cx="3440794" cy="13661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448" name="Google Shape;448;p27"/>
          <p:cNvCxnSpPr/>
          <p:nvPr/>
        </p:nvCxnSpPr>
        <p:spPr>
          <a:xfrm>
            <a:off x="724806" y="5212079"/>
            <a:ext cx="10936252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49" name="Google Shape;449;p27"/>
          <p:cNvSpPr txBox="1"/>
          <p:nvPr>
            <p:ph idx="8" type="body"/>
          </p:nvPr>
        </p:nvSpPr>
        <p:spPr>
          <a:xfrm>
            <a:off x="523928" y="7601349"/>
            <a:ext cx="3565471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0" name="Google Shape;450;p27"/>
          <p:cNvSpPr txBox="1"/>
          <p:nvPr>
            <p:ph idx="9" type="body"/>
          </p:nvPr>
        </p:nvSpPr>
        <p:spPr>
          <a:xfrm>
            <a:off x="523928" y="5858750"/>
            <a:ext cx="3565471" cy="136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451" name="Google Shape;451;p27"/>
          <p:cNvCxnSpPr/>
          <p:nvPr/>
        </p:nvCxnSpPr>
        <p:spPr>
          <a:xfrm>
            <a:off x="508000" y="5212079"/>
            <a:ext cx="11339656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52" name="Google Shape;452;p27"/>
          <p:cNvCxnSpPr/>
          <p:nvPr/>
        </p:nvCxnSpPr>
        <p:spPr>
          <a:xfrm>
            <a:off x="2505907" y="4788000"/>
            <a:ext cx="2323" cy="432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53" name="Google Shape;453;p27"/>
          <p:cNvCxnSpPr/>
          <p:nvPr/>
        </p:nvCxnSpPr>
        <p:spPr>
          <a:xfrm>
            <a:off x="4422675" y="5206800"/>
            <a:ext cx="0" cy="432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54" name="Google Shape;454;p27"/>
          <p:cNvCxnSpPr/>
          <p:nvPr/>
        </p:nvCxnSpPr>
        <p:spPr>
          <a:xfrm>
            <a:off x="6465932" y="4788000"/>
            <a:ext cx="0" cy="432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55" name="Google Shape;455;p27"/>
          <p:cNvCxnSpPr/>
          <p:nvPr/>
        </p:nvCxnSpPr>
        <p:spPr>
          <a:xfrm>
            <a:off x="525206" y="5220000"/>
            <a:ext cx="1850" cy="432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56" name="Google Shape;456;p27"/>
          <p:cNvSpPr txBox="1"/>
          <p:nvPr>
            <p:ph idx="13" type="body"/>
          </p:nvPr>
        </p:nvSpPr>
        <p:spPr>
          <a:xfrm>
            <a:off x="8280400" y="7598144"/>
            <a:ext cx="3581400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7" name="Google Shape;457;p27"/>
          <p:cNvSpPr txBox="1"/>
          <p:nvPr>
            <p:ph idx="14" type="body"/>
          </p:nvPr>
        </p:nvSpPr>
        <p:spPr>
          <a:xfrm>
            <a:off x="8280400" y="5855545"/>
            <a:ext cx="3581400" cy="136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458" name="Google Shape;458;p27"/>
          <p:cNvCxnSpPr/>
          <p:nvPr/>
        </p:nvCxnSpPr>
        <p:spPr>
          <a:xfrm>
            <a:off x="8286178" y="5206800"/>
            <a:ext cx="0" cy="432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59" name="Google Shape;459;p27"/>
          <p:cNvGrpSpPr/>
          <p:nvPr/>
        </p:nvGrpSpPr>
        <p:grpSpPr>
          <a:xfrm>
            <a:off x="14452600" y="8547494"/>
            <a:ext cx="1295400" cy="215506"/>
            <a:chOff x="14294536" y="8436933"/>
            <a:chExt cx="1501942" cy="249867"/>
          </a:xfrm>
        </p:grpSpPr>
        <p:sp>
          <p:nvSpPr>
            <p:cNvPr id="460" name="Google Shape;460;p27"/>
            <p:cNvSpPr/>
            <p:nvPr/>
          </p:nvSpPr>
          <p:spPr>
            <a:xfrm>
              <a:off x="14294536" y="8436933"/>
              <a:ext cx="210239" cy="249867"/>
            </a:xfrm>
            <a:custGeom>
              <a:rect b="b" l="l" r="r" t="t"/>
              <a:pathLst>
                <a:path extrusionOk="0" h="2138045" w="1798954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7"/>
            <p:cNvSpPr/>
            <p:nvPr/>
          </p:nvSpPr>
          <p:spPr>
            <a:xfrm>
              <a:off x="14543672" y="8448213"/>
              <a:ext cx="194655" cy="238587"/>
            </a:xfrm>
            <a:custGeom>
              <a:rect b="b" l="l" r="r" t="t"/>
              <a:pathLst>
                <a:path extrusionOk="0" h="2041525" w="1665604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7"/>
            <p:cNvSpPr/>
            <p:nvPr/>
          </p:nvSpPr>
          <p:spPr>
            <a:xfrm>
              <a:off x="14745615" y="8511292"/>
              <a:ext cx="193022" cy="175508"/>
            </a:xfrm>
            <a:custGeom>
              <a:rect b="b" l="l" r="r" t="t"/>
              <a:pathLst>
                <a:path extrusionOk="0" h="1501775" w="1651634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extrusionOk="0" h="1501775" w="1651634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7"/>
            <p:cNvSpPr/>
            <p:nvPr/>
          </p:nvSpPr>
          <p:spPr>
            <a:xfrm>
              <a:off x="14976246" y="8448139"/>
              <a:ext cx="62189" cy="238661"/>
            </a:xfrm>
            <a:custGeom>
              <a:rect b="b" l="l" r="r" t="t"/>
              <a:pathLst>
                <a:path extrusionOk="0" h="2042160" w="532129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7"/>
            <p:cNvSpPr/>
            <p:nvPr/>
          </p:nvSpPr>
          <p:spPr>
            <a:xfrm>
              <a:off x="15067761" y="8469289"/>
              <a:ext cx="131576" cy="217511"/>
            </a:xfrm>
            <a:custGeom>
              <a:rect b="b" l="l" r="r" t="t"/>
              <a:pathLst>
                <a:path extrusionOk="0" h="1861185" w="1125854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27"/>
            <p:cNvSpPr/>
            <p:nvPr/>
          </p:nvSpPr>
          <p:spPr>
            <a:xfrm>
              <a:off x="15222399" y="8511292"/>
              <a:ext cx="176547" cy="175508"/>
            </a:xfrm>
            <a:custGeom>
              <a:rect b="b" l="l" r="r" t="t"/>
              <a:pathLst>
                <a:path extrusionOk="0" h="1501775" w="151066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extrusionOk="0" h="1501775" w="151066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extrusionOk="0" h="1501775" w="151066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27"/>
            <p:cNvSpPr/>
            <p:nvPr/>
          </p:nvSpPr>
          <p:spPr>
            <a:xfrm>
              <a:off x="15425933" y="8511292"/>
              <a:ext cx="176844" cy="175508"/>
            </a:xfrm>
            <a:custGeom>
              <a:rect b="b" l="l" r="r" t="t"/>
              <a:pathLst>
                <a:path extrusionOk="0" h="1501775" w="1513204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27"/>
            <p:cNvSpPr/>
            <p:nvPr/>
          </p:nvSpPr>
          <p:spPr>
            <a:xfrm>
              <a:off x="15618966" y="8448213"/>
              <a:ext cx="177512" cy="238587"/>
            </a:xfrm>
            <a:custGeom>
              <a:rect b="b" l="l" r="r" t="t"/>
              <a:pathLst>
                <a:path extrusionOk="0" h="2041525" w="1518919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cess: 1-4-...">
  <p:cSld name="Process: 1-4-...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8"/>
          <p:cNvSpPr txBox="1"/>
          <p:nvPr>
            <p:ph type="title"/>
          </p:nvPr>
        </p:nvSpPr>
        <p:spPr>
          <a:xfrm>
            <a:off x="508000" y="313466"/>
            <a:ext cx="15240000" cy="1286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0" name="Google Shape;470;p28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1" name="Google Shape;471;p28"/>
          <p:cNvSpPr txBox="1"/>
          <p:nvPr>
            <p:ph idx="12" type="sldNum"/>
          </p:nvPr>
        </p:nvSpPr>
        <p:spPr>
          <a:xfrm>
            <a:off x="508000" y="8475422"/>
            <a:ext cx="990600" cy="287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2" name="Google Shape;472;p28"/>
          <p:cNvSpPr txBox="1"/>
          <p:nvPr>
            <p:ph idx="1" type="body"/>
          </p:nvPr>
        </p:nvSpPr>
        <p:spPr>
          <a:xfrm>
            <a:off x="12166600" y="2482625"/>
            <a:ext cx="3581400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3" name="Google Shape;473;p28"/>
          <p:cNvSpPr txBox="1"/>
          <p:nvPr>
            <p:ph idx="2" type="body"/>
          </p:nvPr>
        </p:nvSpPr>
        <p:spPr>
          <a:xfrm>
            <a:off x="12166600" y="3219225"/>
            <a:ext cx="3581400" cy="13661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4" name="Google Shape;474;p28"/>
          <p:cNvSpPr txBox="1"/>
          <p:nvPr>
            <p:ph idx="3" type="body"/>
          </p:nvPr>
        </p:nvSpPr>
        <p:spPr>
          <a:xfrm>
            <a:off x="8298400" y="7601349"/>
            <a:ext cx="3563775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5" name="Google Shape;475;p28"/>
          <p:cNvSpPr txBox="1"/>
          <p:nvPr>
            <p:ph idx="4" type="body"/>
          </p:nvPr>
        </p:nvSpPr>
        <p:spPr>
          <a:xfrm>
            <a:off x="8280400" y="5858750"/>
            <a:ext cx="3581400" cy="136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6" name="Google Shape;476;p28"/>
          <p:cNvSpPr txBox="1"/>
          <p:nvPr>
            <p:ph idx="5" type="body"/>
          </p:nvPr>
        </p:nvSpPr>
        <p:spPr>
          <a:xfrm>
            <a:off x="4394200" y="2482625"/>
            <a:ext cx="3581400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7" name="Google Shape;477;p28"/>
          <p:cNvSpPr txBox="1"/>
          <p:nvPr>
            <p:ph idx="6" type="body"/>
          </p:nvPr>
        </p:nvSpPr>
        <p:spPr>
          <a:xfrm>
            <a:off x="4394200" y="3219225"/>
            <a:ext cx="3581400" cy="13661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8" name="Google Shape;478;p28"/>
          <p:cNvSpPr txBox="1"/>
          <p:nvPr>
            <p:ph idx="7" type="body"/>
          </p:nvPr>
        </p:nvSpPr>
        <p:spPr>
          <a:xfrm>
            <a:off x="523928" y="7601349"/>
            <a:ext cx="3565472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9" name="Google Shape;479;p28"/>
          <p:cNvSpPr txBox="1"/>
          <p:nvPr>
            <p:ph idx="8" type="body"/>
          </p:nvPr>
        </p:nvSpPr>
        <p:spPr>
          <a:xfrm>
            <a:off x="523928" y="5858750"/>
            <a:ext cx="3565472" cy="136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480" name="Google Shape;480;p28"/>
          <p:cNvCxnSpPr/>
          <p:nvPr/>
        </p:nvCxnSpPr>
        <p:spPr>
          <a:xfrm>
            <a:off x="724806" y="5212079"/>
            <a:ext cx="10936252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81" name="Google Shape;481;p28"/>
          <p:cNvCxnSpPr/>
          <p:nvPr/>
        </p:nvCxnSpPr>
        <p:spPr>
          <a:xfrm>
            <a:off x="508000" y="5212079"/>
            <a:ext cx="15812406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82" name="Google Shape;482;p28"/>
          <p:cNvCxnSpPr/>
          <p:nvPr/>
        </p:nvCxnSpPr>
        <p:spPr>
          <a:xfrm>
            <a:off x="4397108" y="4800600"/>
            <a:ext cx="2323" cy="432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83" name="Google Shape;483;p28"/>
          <p:cNvCxnSpPr/>
          <p:nvPr/>
        </p:nvCxnSpPr>
        <p:spPr>
          <a:xfrm>
            <a:off x="8280400" y="5199600"/>
            <a:ext cx="0" cy="432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84" name="Google Shape;484;p28"/>
          <p:cNvCxnSpPr/>
          <p:nvPr/>
        </p:nvCxnSpPr>
        <p:spPr>
          <a:xfrm>
            <a:off x="12172404" y="4800600"/>
            <a:ext cx="0" cy="432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85" name="Google Shape;485;p28"/>
          <p:cNvCxnSpPr/>
          <p:nvPr/>
        </p:nvCxnSpPr>
        <p:spPr>
          <a:xfrm>
            <a:off x="525206" y="5181600"/>
            <a:ext cx="1850" cy="432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cess: ...5-6-end">
  <p:cSld name="Process: ...5-6-end"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9"/>
          <p:cNvSpPr/>
          <p:nvPr/>
        </p:nvSpPr>
        <p:spPr>
          <a:xfrm>
            <a:off x="11861800" y="0"/>
            <a:ext cx="4394200" cy="9144000"/>
          </a:xfrm>
          <a:custGeom>
            <a:rect b="b" l="l" r="r" t="t"/>
            <a:pathLst>
              <a:path extrusionOk="0" h="9144000" w="4406900">
                <a:moveTo>
                  <a:pt x="4406887" y="0"/>
                </a:moveTo>
                <a:lnTo>
                  <a:pt x="0" y="0"/>
                </a:lnTo>
                <a:lnTo>
                  <a:pt x="0" y="9144000"/>
                </a:lnTo>
                <a:lnTo>
                  <a:pt x="4406887" y="9144000"/>
                </a:lnTo>
                <a:lnTo>
                  <a:pt x="440688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9"/>
          <p:cNvSpPr txBox="1"/>
          <p:nvPr>
            <p:ph idx="1" type="body"/>
          </p:nvPr>
        </p:nvSpPr>
        <p:spPr>
          <a:xfrm>
            <a:off x="12166601" y="2209800"/>
            <a:ext cx="3581399" cy="59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9" name="Google Shape;489;p29"/>
          <p:cNvSpPr txBox="1"/>
          <p:nvPr>
            <p:ph idx="2" type="body"/>
          </p:nvPr>
        </p:nvSpPr>
        <p:spPr>
          <a:xfrm>
            <a:off x="523928" y="7601349"/>
            <a:ext cx="3565471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0" name="Google Shape;490;p29"/>
          <p:cNvSpPr txBox="1"/>
          <p:nvPr>
            <p:ph idx="3" type="body"/>
          </p:nvPr>
        </p:nvSpPr>
        <p:spPr>
          <a:xfrm>
            <a:off x="523928" y="5858750"/>
            <a:ext cx="3565471" cy="136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1" name="Google Shape;491;p29"/>
          <p:cNvSpPr txBox="1"/>
          <p:nvPr>
            <p:ph idx="4" type="body"/>
          </p:nvPr>
        </p:nvSpPr>
        <p:spPr>
          <a:xfrm>
            <a:off x="5707644" y="2482625"/>
            <a:ext cx="3563356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2" name="Google Shape;492;p29"/>
          <p:cNvSpPr txBox="1"/>
          <p:nvPr>
            <p:ph idx="5" type="body"/>
          </p:nvPr>
        </p:nvSpPr>
        <p:spPr>
          <a:xfrm>
            <a:off x="5707644" y="3219225"/>
            <a:ext cx="3563356" cy="13661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493" name="Google Shape;493;p29"/>
          <p:cNvCxnSpPr/>
          <p:nvPr/>
        </p:nvCxnSpPr>
        <p:spPr>
          <a:xfrm>
            <a:off x="889000" y="5212079"/>
            <a:ext cx="10936252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4" name="Google Shape;494;p29"/>
          <p:cNvCxnSpPr/>
          <p:nvPr/>
        </p:nvCxnSpPr>
        <p:spPr>
          <a:xfrm flipH="1" rot="10800000">
            <a:off x="0" y="5212079"/>
            <a:ext cx="11825252" cy="7921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95" name="Google Shape;495;p29"/>
          <p:cNvCxnSpPr/>
          <p:nvPr/>
        </p:nvCxnSpPr>
        <p:spPr>
          <a:xfrm>
            <a:off x="525206" y="5220000"/>
            <a:ext cx="1850" cy="432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6" name="Google Shape;496;p29"/>
          <p:cNvCxnSpPr/>
          <p:nvPr/>
        </p:nvCxnSpPr>
        <p:spPr>
          <a:xfrm>
            <a:off x="5689600" y="4759200"/>
            <a:ext cx="2323" cy="432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97" name="Google Shape;497;p29"/>
          <p:cNvSpPr txBox="1"/>
          <p:nvPr>
            <p:ph type="title"/>
          </p:nvPr>
        </p:nvSpPr>
        <p:spPr>
          <a:xfrm>
            <a:off x="508000" y="313466"/>
            <a:ext cx="11353800" cy="1286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8" name="Google Shape;498;p29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9" name="Google Shape;499;p29"/>
          <p:cNvSpPr txBox="1"/>
          <p:nvPr>
            <p:ph idx="12" type="sldNum"/>
          </p:nvPr>
        </p:nvSpPr>
        <p:spPr>
          <a:xfrm>
            <a:off x="508000" y="8475422"/>
            <a:ext cx="990600" cy="287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00" name="Google Shape;500;p29"/>
          <p:cNvGrpSpPr/>
          <p:nvPr/>
        </p:nvGrpSpPr>
        <p:grpSpPr>
          <a:xfrm>
            <a:off x="14452600" y="8547494"/>
            <a:ext cx="1295400" cy="215506"/>
            <a:chOff x="14294536" y="8436933"/>
            <a:chExt cx="1501942" cy="249867"/>
          </a:xfrm>
        </p:grpSpPr>
        <p:sp>
          <p:nvSpPr>
            <p:cNvPr id="501" name="Google Shape;501;p29"/>
            <p:cNvSpPr/>
            <p:nvPr/>
          </p:nvSpPr>
          <p:spPr>
            <a:xfrm>
              <a:off x="14294536" y="8436933"/>
              <a:ext cx="210239" cy="249867"/>
            </a:xfrm>
            <a:custGeom>
              <a:rect b="b" l="l" r="r" t="t"/>
              <a:pathLst>
                <a:path extrusionOk="0" h="2138045" w="1798954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14543672" y="8448213"/>
              <a:ext cx="194655" cy="238587"/>
            </a:xfrm>
            <a:custGeom>
              <a:rect b="b" l="l" r="r" t="t"/>
              <a:pathLst>
                <a:path extrusionOk="0" h="2041525" w="1665604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14745615" y="8511292"/>
              <a:ext cx="193022" cy="175508"/>
            </a:xfrm>
            <a:custGeom>
              <a:rect b="b" l="l" r="r" t="t"/>
              <a:pathLst>
                <a:path extrusionOk="0" h="1501775" w="1651634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extrusionOk="0" h="1501775" w="1651634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14976246" y="8448139"/>
              <a:ext cx="62189" cy="238661"/>
            </a:xfrm>
            <a:custGeom>
              <a:rect b="b" l="l" r="r" t="t"/>
              <a:pathLst>
                <a:path extrusionOk="0" h="2042160" w="532129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15067761" y="8469289"/>
              <a:ext cx="131576" cy="217511"/>
            </a:xfrm>
            <a:custGeom>
              <a:rect b="b" l="l" r="r" t="t"/>
              <a:pathLst>
                <a:path extrusionOk="0" h="1861185" w="1125854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15222399" y="8511292"/>
              <a:ext cx="176547" cy="175508"/>
            </a:xfrm>
            <a:custGeom>
              <a:rect b="b" l="l" r="r" t="t"/>
              <a:pathLst>
                <a:path extrusionOk="0" h="1501775" w="151066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extrusionOk="0" h="1501775" w="151066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extrusionOk="0" h="1501775" w="151066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15425933" y="8511292"/>
              <a:ext cx="176844" cy="175508"/>
            </a:xfrm>
            <a:custGeom>
              <a:rect b="b" l="l" r="r" t="t"/>
              <a:pathLst>
                <a:path extrusionOk="0" h="1501775" w="1513204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15618966" y="8448213"/>
              <a:ext cx="177512" cy="238587"/>
            </a:xfrm>
            <a:custGeom>
              <a:rect b="b" l="l" r="r" t="t"/>
              <a:pathLst>
                <a:path extrusionOk="0" h="2041525" w="1518919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cess: ...5-7-end">
  <p:cSld name="Process: ...5-7-end"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0"/>
          <p:cNvSpPr/>
          <p:nvPr/>
        </p:nvSpPr>
        <p:spPr>
          <a:xfrm>
            <a:off x="11861249" y="0"/>
            <a:ext cx="4394751" cy="9144000"/>
          </a:xfrm>
          <a:custGeom>
            <a:rect b="b" l="l" r="r" t="t"/>
            <a:pathLst>
              <a:path extrusionOk="0" h="9144000" w="4406900">
                <a:moveTo>
                  <a:pt x="4406887" y="0"/>
                </a:moveTo>
                <a:lnTo>
                  <a:pt x="0" y="0"/>
                </a:lnTo>
                <a:lnTo>
                  <a:pt x="0" y="9144000"/>
                </a:lnTo>
                <a:lnTo>
                  <a:pt x="4406887" y="9144000"/>
                </a:lnTo>
                <a:lnTo>
                  <a:pt x="440688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30"/>
          <p:cNvSpPr txBox="1"/>
          <p:nvPr>
            <p:ph idx="1" type="body"/>
          </p:nvPr>
        </p:nvSpPr>
        <p:spPr>
          <a:xfrm>
            <a:off x="12166600" y="2209800"/>
            <a:ext cx="3564117" cy="59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2" name="Google Shape;512;p30"/>
          <p:cNvSpPr txBox="1"/>
          <p:nvPr>
            <p:ph type="title"/>
          </p:nvPr>
        </p:nvSpPr>
        <p:spPr>
          <a:xfrm>
            <a:off x="508000" y="313466"/>
            <a:ext cx="11353800" cy="1286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3" name="Google Shape;513;p30"/>
          <p:cNvSpPr txBox="1"/>
          <p:nvPr>
            <p:ph idx="2" type="body"/>
          </p:nvPr>
        </p:nvSpPr>
        <p:spPr>
          <a:xfrm>
            <a:off x="8280401" y="7601349"/>
            <a:ext cx="3581400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4" name="Google Shape;514;p30"/>
          <p:cNvSpPr txBox="1"/>
          <p:nvPr>
            <p:ph idx="3" type="body"/>
          </p:nvPr>
        </p:nvSpPr>
        <p:spPr>
          <a:xfrm>
            <a:off x="8280401" y="5858750"/>
            <a:ext cx="3581400" cy="136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5" name="Google Shape;515;p30"/>
          <p:cNvSpPr txBox="1"/>
          <p:nvPr>
            <p:ph idx="4" type="body"/>
          </p:nvPr>
        </p:nvSpPr>
        <p:spPr>
          <a:xfrm>
            <a:off x="4439233" y="2482625"/>
            <a:ext cx="3536367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6" name="Google Shape;516;p30"/>
          <p:cNvSpPr txBox="1"/>
          <p:nvPr>
            <p:ph idx="5" type="body"/>
          </p:nvPr>
        </p:nvSpPr>
        <p:spPr>
          <a:xfrm>
            <a:off x="4439233" y="3219225"/>
            <a:ext cx="3536367" cy="13661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7" name="Google Shape;517;p30"/>
          <p:cNvSpPr txBox="1"/>
          <p:nvPr>
            <p:ph idx="6" type="body"/>
          </p:nvPr>
        </p:nvSpPr>
        <p:spPr>
          <a:xfrm>
            <a:off x="523929" y="7601349"/>
            <a:ext cx="3565472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8" name="Google Shape;518;p30"/>
          <p:cNvSpPr txBox="1"/>
          <p:nvPr>
            <p:ph idx="7" type="body"/>
          </p:nvPr>
        </p:nvSpPr>
        <p:spPr>
          <a:xfrm>
            <a:off x="523929" y="5858750"/>
            <a:ext cx="3565472" cy="136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519" name="Google Shape;519;p30"/>
          <p:cNvCxnSpPr/>
          <p:nvPr/>
        </p:nvCxnSpPr>
        <p:spPr>
          <a:xfrm>
            <a:off x="724806" y="5212079"/>
            <a:ext cx="10936252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20" name="Google Shape;520;p30"/>
          <p:cNvCxnSpPr/>
          <p:nvPr/>
        </p:nvCxnSpPr>
        <p:spPr>
          <a:xfrm>
            <a:off x="0" y="5212079"/>
            <a:ext cx="11861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21" name="Google Shape;521;p30"/>
          <p:cNvCxnSpPr/>
          <p:nvPr/>
        </p:nvCxnSpPr>
        <p:spPr>
          <a:xfrm>
            <a:off x="4394201" y="4759200"/>
            <a:ext cx="2323" cy="432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22" name="Google Shape;522;p30"/>
          <p:cNvCxnSpPr/>
          <p:nvPr/>
        </p:nvCxnSpPr>
        <p:spPr>
          <a:xfrm>
            <a:off x="8298904" y="5238000"/>
            <a:ext cx="0" cy="432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23" name="Google Shape;523;p30"/>
          <p:cNvCxnSpPr/>
          <p:nvPr/>
        </p:nvCxnSpPr>
        <p:spPr>
          <a:xfrm>
            <a:off x="525206" y="5220000"/>
            <a:ext cx="1850" cy="432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24" name="Google Shape;524;p30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5" name="Google Shape;525;p30"/>
          <p:cNvSpPr txBox="1"/>
          <p:nvPr>
            <p:ph idx="12" type="sldNum"/>
          </p:nvPr>
        </p:nvSpPr>
        <p:spPr>
          <a:xfrm>
            <a:off x="508000" y="8475422"/>
            <a:ext cx="990600" cy="287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26" name="Google Shape;526;p30"/>
          <p:cNvGrpSpPr/>
          <p:nvPr/>
        </p:nvGrpSpPr>
        <p:grpSpPr>
          <a:xfrm>
            <a:off x="14452600" y="8547494"/>
            <a:ext cx="1295400" cy="215506"/>
            <a:chOff x="14294536" y="8436933"/>
            <a:chExt cx="1501942" cy="249867"/>
          </a:xfrm>
        </p:grpSpPr>
        <p:sp>
          <p:nvSpPr>
            <p:cNvPr id="527" name="Google Shape;527;p30"/>
            <p:cNvSpPr/>
            <p:nvPr/>
          </p:nvSpPr>
          <p:spPr>
            <a:xfrm>
              <a:off x="14294536" y="8436933"/>
              <a:ext cx="210239" cy="249867"/>
            </a:xfrm>
            <a:custGeom>
              <a:rect b="b" l="l" r="r" t="t"/>
              <a:pathLst>
                <a:path extrusionOk="0" h="2138045" w="1798954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30"/>
            <p:cNvSpPr/>
            <p:nvPr/>
          </p:nvSpPr>
          <p:spPr>
            <a:xfrm>
              <a:off x="14543672" y="8448213"/>
              <a:ext cx="194655" cy="238587"/>
            </a:xfrm>
            <a:custGeom>
              <a:rect b="b" l="l" r="r" t="t"/>
              <a:pathLst>
                <a:path extrusionOk="0" h="2041525" w="1665604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30"/>
            <p:cNvSpPr/>
            <p:nvPr/>
          </p:nvSpPr>
          <p:spPr>
            <a:xfrm>
              <a:off x="14745615" y="8511292"/>
              <a:ext cx="193022" cy="175508"/>
            </a:xfrm>
            <a:custGeom>
              <a:rect b="b" l="l" r="r" t="t"/>
              <a:pathLst>
                <a:path extrusionOk="0" h="1501775" w="1651634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extrusionOk="0" h="1501775" w="1651634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30"/>
            <p:cNvSpPr/>
            <p:nvPr/>
          </p:nvSpPr>
          <p:spPr>
            <a:xfrm>
              <a:off x="14976246" y="8448139"/>
              <a:ext cx="62189" cy="238661"/>
            </a:xfrm>
            <a:custGeom>
              <a:rect b="b" l="l" r="r" t="t"/>
              <a:pathLst>
                <a:path extrusionOk="0" h="2042160" w="532129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30"/>
            <p:cNvSpPr/>
            <p:nvPr/>
          </p:nvSpPr>
          <p:spPr>
            <a:xfrm>
              <a:off x="15067761" y="8469289"/>
              <a:ext cx="131576" cy="217511"/>
            </a:xfrm>
            <a:custGeom>
              <a:rect b="b" l="l" r="r" t="t"/>
              <a:pathLst>
                <a:path extrusionOk="0" h="1861185" w="1125854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30"/>
            <p:cNvSpPr/>
            <p:nvPr/>
          </p:nvSpPr>
          <p:spPr>
            <a:xfrm>
              <a:off x="15222399" y="8511292"/>
              <a:ext cx="176547" cy="175508"/>
            </a:xfrm>
            <a:custGeom>
              <a:rect b="b" l="l" r="r" t="t"/>
              <a:pathLst>
                <a:path extrusionOk="0" h="1501775" w="151066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extrusionOk="0" h="1501775" w="151066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extrusionOk="0" h="1501775" w="151066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30"/>
            <p:cNvSpPr/>
            <p:nvPr/>
          </p:nvSpPr>
          <p:spPr>
            <a:xfrm>
              <a:off x="15425933" y="8511292"/>
              <a:ext cx="176844" cy="175508"/>
            </a:xfrm>
            <a:custGeom>
              <a:rect b="b" l="l" r="r" t="t"/>
              <a:pathLst>
                <a:path extrusionOk="0" h="1501775" w="1513204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30"/>
            <p:cNvSpPr/>
            <p:nvPr/>
          </p:nvSpPr>
          <p:spPr>
            <a:xfrm>
              <a:off x="15618966" y="8448213"/>
              <a:ext cx="177512" cy="238587"/>
            </a:xfrm>
            <a:custGeom>
              <a:rect b="b" l="l" r="r" t="t"/>
              <a:pathLst>
                <a:path extrusionOk="0" h="2041525" w="1518919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cess: ...5-8-end">
  <p:cSld name="Process: ...5-8-end"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1"/>
          <p:cNvSpPr/>
          <p:nvPr/>
        </p:nvSpPr>
        <p:spPr>
          <a:xfrm>
            <a:off x="11848524" y="0"/>
            <a:ext cx="4407476" cy="9144000"/>
          </a:xfrm>
          <a:custGeom>
            <a:rect b="b" l="l" r="r" t="t"/>
            <a:pathLst>
              <a:path extrusionOk="0" h="9144000" w="4406900">
                <a:moveTo>
                  <a:pt x="4406887" y="0"/>
                </a:moveTo>
                <a:lnTo>
                  <a:pt x="0" y="0"/>
                </a:lnTo>
                <a:lnTo>
                  <a:pt x="0" y="9144000"/>
                </a:lnTo>
                <a:lnTo>
                  <a:pt x="4406887" y="9144000"/>
                </a:lnTo>
                <a:lnTo>
                  <a:pt x="440688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31"/>
          <p:cNvSpPr txBox="1"/>
          <p:nvPr>
            <p:ph idx="1" type="body"/>
          </p:nvPr>
        </p:nvSpPr>
        <p:spPr>
          <a:xfrm>
            <a:off x="12166601" y="2209800"/>
            <a:ext cx="3581399" cy="59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8" name="Google Shape;538;p31"/>
          <p:cNvSpPr txBox="1"/>
          <p:nvPr>
            <p:ph type="title"/>
          </p:nvPr>
        </p:nvSpPr>
        <p:spPr>
          <a:xfrm>
            <a:off x="508000" y="313466"/>
            <a:ext cx="11353800" cy="1286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9" name="Google Shape;539;p31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0" name="Google Shape;540;p31"/>
          <p:cNvSpPr txBox="1"/>
          <p:nvPr>
            <p:ph idx="12" type="sldNum"/>
          </p:nvPr>
        </p:nvSpPr>
        <p:spPr>
          <a:xfrm>
            <a:off x="508000" y="8475422"/>
            <a:ext cx="990600" cy="287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1" name="Google Shape;541;p31"/>
          <p:cNvSpPr txBox="1"/>
          <p:nvPr>
            <p:ph idx="2" type="body"/>
          </p:nvPr>
        </p:nvSpPr>
        <p:spPr>
          <a:xfrm>
            <a:off x="5689601" y="7601349"/>
            <a:ext cx="3581400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2" name="Google Shape;542;p31"/>
          <p:cNvSpPr txBox="1"/>
          <p:nvPr>
            <p:ph idx="3" type="body"/>
          </p:nvPr>
        </p:nvSpPr>
        <p:spPr>
          <a:xfrm>
            <a:off x="8280401" y="2482625"/>
            <a:ext cx="3581400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3" name="Google Shape;543;p31"/>
          <p:cNvSpPr txBox="1"/>
          <p:nvPr>
            <p:ph idx="4" type="body"/>
          </p:nvPr>
        </p:nvSpPr>
        <p:spPr>
          <a:xfrm>
            <a:off x="8280401" y="3219225"/>
            <a:ext cx="3581400" cy="13661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4" name="Google Shape;544;p31"/>
          <p:cNvSpPr txBox="1"/>
          <p:nvPr>
            <p:ph idx="5" type="body"/>
          </p:nvPr>
        </p:nvSpPr>
        <p:spPr>
          <a:xfrm>
            <a:off x="5689601" y="5858750"/>
            <a:ext cx="3581400" cy="136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5" name="Google Shape;545;p31"/>
          <p:cNvSpPr txBox="1"/>
          <p:nvPr>
            <p:ph idx="6" type="body"/>
          </p:nvPr>
        </p:nvSpPr>
        <p:spPr>
          <a:xfrm>
            <a:off x="3098800" y="2482625"/>
            <a:ext cx="3581401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6" name="Google Shape;546;p31"/>
          <p:cNvSpPr txBox="1"/>
          <p:nvPr>
            <p:ph idx="7" type="body"/>
          </p:nvPr>
        </p:nvSpPr>
        <p:spPr>
          <a:xfrm>
            <a:off x="3098800" y="3219225"/>
            <a:ext cx="3581401" cy="13661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547" name="Google Shape;547;p31"/>
          <p:cNvCxnSpPr/>
          <p:nvPr/>
        </p:nvCxnSpPr>
        <p:spPr>
          <a:xfrm>
            <a:off x="724806" y="5212079"/>
            <a:ext cx="10936252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48" name="Google Shape;548;p31"/>
          <p:cNvSpPr txBox="1"/>
          <p:nvPr>
            <p:ph idx="8" type="body"/>
          </p:nvPr>
        </p:nvSpPr>
        <p:spPr>
          <a:xfrm>
            <a:off x="523929" y="7601349"/>
            <a:ext cx="3565472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9" name="Google Shape;549;p31"/>
          <p:cNvSpPr txBox="1"/>
          <p:nvPr>
            <p:ph idx="9" type="body"/>
          </p:nvPr>
        </p:nvSpPr>
        <p:spPr>
          <a:xfrm>
            <a:off x="523929" y="5858750"/>
            <a:ext cx="3565472" cy="136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550" name="Google Shape;550;p31"/>
          <p:cNvCxnSpPr/>
          <p:nvPr/>
        </p:nvCxnSpPr>
        <p:spPr>
          <a:xfrm>
            <a:off x="0" y="5212079"/>
            <a:ext cx="11848524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51" name="Google Shape;551;p31"/>
          <p:cNvCxnSpPr/>
          <p:nvPr/>
        </p:nvCxnSpPr>
        <p:spPr>
          <a:xfrm>
            <a:off x="3098800" y="4759200"/>
            <a:ext cx="2323" cy="432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52" name="Google Shape;552;p31"/>
          <p:cNvCxnSpPr/>
          <p:nvPr/>
        </p:nvCxnSpPr>
        <p:spPr>
          <a:xfrm>
            <a:off x="5695379" y="5238000"/>
            <a:ext cx="0" cy="432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53" name="Google Shape;553;p31"/>
          <p:cNvCxnSpPr/>
          <p:nvPr/>
        </p:nvCxnSpPr>
        <p:spPr>
          <a:xfrm>
            <a:off x="8298904" y="4759200"/>
            <a:ext cx="0" cy="432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54" name="Google Shape;554;p31"/>
          <p:cNvCxnSpPr/>
          <p:nvPr/>
        </p:nvCxnSpPr>
        <p:spPr>
          <a:xfrm>
            <a:off x="525206" y="5220000"/>
            <a:ext cx="1850" cy="432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555" name="Google Shape;555;p31"/>
          <p:cNvGrpSpPr/>
          <p:nvPr/>
        </p:nvGrpSpPr>
        <p:grpSpPr>
          <a:xfrm>
            <a:off x="14452600" y="8547494"/>
            <a:ext cx="1295400" cy="215506"/>
            <a:chOff x="14294536" y="8436933"/>
            <a:chExt cx="1501942" cy="249867"/>
          </a:xfrm>
        </p:grpSpPr>
        <p:sp>
          <p:nvSpPr>
            <p:cNvPr id="556" name="Google Shape;556;p31"/>
            <p:cNvSpPr/>
            <p:nvPr/>
          </p:nvSpPr>
          <p:spPr>
            <a:xfrm>
              <a:off x="14294536" y="8436933"/>
              <a:ext cx="210239" cy="249867"/>
            </a:xfrm>
            <a:custGeom>
              <a:rect b="b" l="l" r="r" t="t"/>
              <a:pathLst>
                <a:path extrusionOk="0" h="2138045" w="1798954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31"/>
            <p:cNvSpPr/>
            <p:nvPr/>
          </p:nvSpPr>
          <p:spPr>
            <a:xfrm>
              <a:off x="14543672" y="8448213"/>
              <a:ext cx="194655" cy="238587"/>
            </a:xfrm>
            <a:custGeom>
              <a:rect b="b" l="l" r="r" t="t"/>
              <a:pathLst>
                <a:path extrusionOk="0" h="2041525" w="1665604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31"/>
            <p:cNvSpPr/>
            <p:nvPr/>
          </p:nvSpPr>
          <p:spPr>
            <a:xfrm>
              <a:off x="14745615" y="8511292"/>
              <a:ext cx="193022" cy="175508"/>
            </a:xfrm>
            <a:custGeom>
              <a:rect b="b" l="l" r="r" t="t"/>
              <a:pathLst>
                <a:path extrusionOk="0" h="1501775" w="1651634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extrusionOk="0" h="1501775" w="1651634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31"/>
            <p:cNvSpPr/>
            <p:nvPr/>
          </p:nvSpPr>
          <p:spPr>
            <a:xfrm>
              <a:off x="14976246" y="8448139"/>
              <a:ext cx="62189" cy="238661"/>
            </a:xfrm>
            <a:custGeom>
              <a:rect b="b" l="l" r="r" t="t"/>
              <a:pathLst>
                <a:path extrusionOk="0" h="2042160" w="532129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31"/>
            <p:cNvSpPr/>
            <p:nvPr/>
          </p:nvSpPr>
          <p:spPr>
            <a:xfrm>
              <a:off x="15067761" y="8469289"/>
              <a:ext cx="131576" cy="217511"/>
            </a:xfrm>
            <a:custGeom>
              <a:rect b="b" l="l" r="r" t="t"/>
              <a:pathLst>
                <a:path extrusionOk="0" h="1861185" w="1125854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31"/>
            <p:cNvSpPr/>
            <p:nvPr/>
          </p:nvSpPr>
          <p:spPr>
            <a:xfrm>
              <a:off x="15222399" y="8511292"/>
              <a:ext cx="176547" cy="175508"/>
            </a:xfrm>
            <a:custGeom>
              <a:rect b="b" l="l" r="r" t="t"/>
              <a:pathLst>
                <a:path extrusionOk="0" h="1501775" w="151066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extrusionOk="0" h="1501775" w="151066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extrusionOk="0" h="1501775" w="151066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31"/>
            <p:cNvSpPr/>
            <p:nvPr/>
          </p:nvSpPr>
          <p:spPr>
            <a:xfrm>
              <a:off x="15425933" y="8511292"/>
              <a:ext cx="176844" cy="175508"/>
            </a:xfrm>
            <a:custGeom>
              <a:rect b="b" l="l" r="r" t="t"/>
              <a:pathLst>
                <a:path extrusionOk="0" h="1501775" w="1513204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31"/>
            <p:cNvSpPr/>
            <p:nvPr/>
          </p:nvSpPr>
          <p:spPr>
            <a:xfrm>
              <a:off x="15618966" y="8448213"/>
              <a:ext cx="177512" cy="238587"/>
            </a:xfrm>
            <a:custGeom>
              <a:rect b="b" l="l" r="r" t="t"/>
              <a:pathLst>
                <a:path extrusionOk="0" h="2041525" w="1518919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">
  <p:cSld name="Chapter">
    <p:bg>
      <p:bgPr>
        <a:solidFill>
          <a:schemeClr val="dk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/>
          <p:nvPr>
            <p:ph type="title"/>
          </p:nvPr>
        </p:nvSpPr>
        <p:spPr>
          <a:xfrm>
            <a:off x="8280400" y="313466"/>
            <a:ext cx="7467600" cy="1286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" type="body"/>
          </p:nvPr>
        </p:nvSpPr>
        <p:spPr>
          <a:xfrm>
            <a:off x="507999" y="304801"/>
            <a:ext cx="2286001" cy="1295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  <a:defRPr b="1" i="0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4"/>
          <p:cNvSpPr/>
          <p:nvPr/>
        </p:nvSpPr>
        <p:spPr>
          <a:xfrm>
            <a:off x="508000" y="10744"/>
            <a:ext cx="7772400" cy="8752255"/>
          </a:xfrm>
          <a:custGeom>
            <a:rect b="b" l="l" r="r" t="t"/>
            <a:pathLst>
              <a:path extrusionOk="0" h="11308015" w="10199350">
                <a:moveTo>
                  <a:pt x="3017532" y="8290495"/>
                </a:moveTo>
                <a:lnTo>
                  <a:pt x="12" y="8290495"/>
                </a:lnTo>
                <a:lnTo>
                  <a:pt x="0" y="11308015"/>
                </a:lnTo>
                <a:lnTo>
                  <a:pt x="3017532" y="11308015"/>
                </a:lnTo>
                <a:lnTo>
                  <a:pt x="3017532" y="8290495"/>
                </a:lnTo>
                <a:close/>
              </a:path>
              <a:path extrusionOk="0" h="11308015" w="10199350">
                <a:moveTo>
                  <a:pt x="10199350" y="24613"/>
                </a:moveTo>
                <a:lnTo>
                  <a:pt x="3159758" y="0"/>
                </a:lnTo>
                <a:lnTo>
                  <a:pt x="12" y="8290495"/>
                </a:lnTo>
                <a:lnTo>
                  <a:pt x="10199350" y="2461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cess: ...5-9-end">
  <p:cSld name="Process: ...5-9-end"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2"/>
          <p:cNvSpPr/>
          <p:nvPr/>
        </p:nvSpPr>
        <p:spPr>
          <a:xfrm>
            <a:off x="11847656" y="0"/>
            <a:ext cx="4408344" cy="9144000"/>
          </a:xfrm>
          <a:custGeom>
            <a:rect b="b" l="l" r="r" t="t"/>
            <a:pathLst>
              <a:path extrusionOk="0" h="9144000" w="4406900">
                <a:moveTo>
                  <a:pt x="4406887" y="0"/>
                </a:moveTo>
                <a:lnTo>
                  <a:pt x="0" y="0"/>
                </a:lnTo>
                <a:lnTo>
                  <a:pt x="0" y="9144000"/>
                </a:lnTo>
                <a:lnTo>
                  <a:pt x="4406887" y="9144000"/>
                </a:lnTo>
                <a:lnTo>
                  <a:pt x="440688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32"/>
          <p:cNvSpPr txBox="1"/>
          <p:nvPr>
            <p:ph idx="1" type="body"/>
          </p:nvPr>
        </p:nvSpPr>
        <p:spPr>
          <a:xfrm>
            <a:off x="12166601" y="2209800"/>
            <a:ext cx="35814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7" name="Google Shape;567;p32"/>
          <p:cNvSpPr txBox="1"/>
          <p:nvPr>
            <p:ph type="title"/>
          </p:nvPr>
        </p:nvSpPr>
        <p:spPr>
          <a:xfrm>
            <a:off x="508000" y="313466"/>
            <a:ext cx="15240000" cy="1286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8" name="Google Shape;568;p32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9" name="Google Shape;569;p32"/>
          <p:cNvSpPr txBox="1"/>
          <p:nvPr>
            <p:ph idx="12" type="sldNum"/>
          </p:nvPr>
        </p:nvSpPr>
        <p:spPr>
          <a:xfrm>
            <a:off x="508000" y="8475422"/>
            <a:ext cx="990600" cy="287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0" name="Google Shape;570;p32"/>
          <p:cNvSpPr txBox="1"/>
          <p:nvPr>
            <p:ph idx="2" type="body"/>
          </p:nvPr>
        </p:nvSpPr>
        <p:spPr>
          <a:xfrm>
            <a:off x="4394200" y="7601349"/>
            <a:ext cx="3581400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1" name="Google Shape;571;p32"/>
          <p:cNvSpPr txBox="1"/>
          <p:nvPr>
            <p:ph idx="3" type="body"/>
          </p:nvPr>
        </p:nvSpPr>
        <p:spPr>
          <a:xfrm>
            <a:off x="6439806" y="2482625"/>
            <a:ext cx="3364594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2" name="Google Shape;572;p32"/>
          <p:cNvSpPr txBox="1"/>
          <p:nvPr>
            <p:ph idx="4" type="body"/>
          </p:nvPr>
        </p:nvSpPr>
        <p:spPr>
          <a:xfrm>
            <a:off x="6439806" y="3219225"/>
            <a:ext cx="3364594" cy="13661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3" name="Google Shape;573;p32"/>
          <p:cNvSpPr txBox="1"/>
          <p:nvPr>
            <p:ph idx="5" type="body"/>
          </p:nvPr>
        </p:nvSpPr>
        <p:spPr>
          <a:xfrm>
            <a:off x="4394200" y="5858750"/>
            <a:ext cx="3581400" cy="136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4" name="Google Shape;574;p32"/>
          <p:cNvSpPr txBox="1"/>
          <p:nvPr>
            <p:ph idx="6" type="body"/>
          </p:nvPr>
        </p:nvSpPr>
        <p:spPr>
          <a:xfrm>
            <a:off x="2477406" y="2482625"/>
            <a:ext cx="3440794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5" name="Google Shape;575;p32"/>
          <p:cNvSpPr txBox="1"/>
          <p:nvPr>
            <p:ph idx="7" type="body"/>
          </p:nvPr>
        </p:nvSpPr>
        <p:spPr>
          <a:xfrm>
            <a:off x="2477406" y="3219225"/>
            <a:ext cx="3440794" cy="13661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576" name="Google Shape;576;p32"/>
          <p:cNvCxnSpPr/>
          <p:nvPr/>
        </p:nvCxnSpPr>
        <p:spPr>
          <a:xfrm>
            <a:off x="724806" y="5212079"/>
            <a:ext cx="10936252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77" name="Google Shape;577;p32"/>
          <p:cNvSpPr txBox="1"/>
          <p:nvPr>
            <p:ph idx="8" type="body"/>
          </p:nvPr>
        </p:nvSpPr>
        <p:spPr>
          <a:xfrm>
            <a:off x="523928" y="7601349"/>
            <a:ext cx="3565471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8" name="Google Shape;578;p32"/>
          <p:cNvSpPr txBox="1"/>
          <p:nvPr>
            <p:ph idx="9" type="body"/>
          </p:nvPr>
        </p:nvSpPr>
        <p:spPr>
          <a:xfrm>
            <a:off x="523928" y="5858750"/>
            <a:ext cx="3565471" cy="136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579" name="Google Shape;579;p32"/>
          <p:cNvCxnSpPr/>
          <p:nvPr/>
        </p:nvCxnSpPr>
        <p:spPr>
          <a:xfrm>
            <a:off x="0" y="5212079"/>
            <a:ext cx="11847656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80" name="Google Shape;580;p32"/>
          <p:cNvCxnSpPr/>
          <p:nvPr/>
        </p:nvCxnSpPr>
        <p:spPr>
          <a:xfrm>
            <a:off x="2505907" y="4788000"/>
            <a:ext cx="2323" cy="432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1" name="Google Shape;581;p32"/>
          <p:cNvCxnSpPr/>
          <p:nvPr/>
        </p:nvCxnSpPr>
        <p:spPr>
          <a:xfrm>
            <a:off x="4422675" y="5206800"/>
            <a:ext cx="0" cy="432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2" name="Google Shape;582;p32"/>
          <p:cNvCxnSpPr/>
          <p:nvPr/>
        </p:nvCxnSpPr>
        <p:spPr>
          <a:xfrm>
            <a:off x="6465932" y="4788000"/>
            <a:ext cx="0" cy="432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3" name="Google Shape;583;p32"/>
          <p:cNvCxnSpPr/>
          <p:nvPr/>
        </p:nvCxnSpPr>
        <p:spPr>
          <a:xfrm>
            <a:off x="525206" y="5220000"/>
            <a:ext cx="1850" cy="432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84" name="Google Shape;584;p32"/>
          <p:cNvSpPr txBox="1"/>
          <p:nvPr>
            <p:ph idx="13" type="body"/>
          </p:nvPr>
        </p:nvSpPr>
        <p:spPr>
          <a:xfrm>
            <a:off x="8280400" y="7598144"/>
            <a:ext cx="3581400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5" name="Google Shape;585;p32"/>
          <p:cNvSpPr txBox="1"/>
          <p:nvPr>
            <p:ph idx="14" type="body"/>
          </p:nvPr>
        </p:nvSpPr>
        <p:spPr>
          <a:xfrm>
            <a:off x="8280400" y="5855545"/>
            <a:ext cx="3581400" cy="136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586" name="Google Shape;586;p32"/>
          <p:cNvCxnSpPr/>
          <p:nvPr/>
        </p:nvCxnSpPr>
        <p:spPr>
          <a:xfrm>
            <a:off x="8286178" y="5206800"/>
            <a:ext cx="0" cy="432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587" name="Google Shape;587;p32"/>
          <p:cNvGrpSpPr/>
          <p:nvPr/>
        </p:nvGrpSpPr>
        <p:grpSpPr>
          <a:xfrm>
            <a:off x="14452600" y="8547494"/>
            <a:ext cx="1295400" cy="215506"/>
            <a:chOff x="14294536" y="8436933"/>
            <a:chExt cx="1501942" cy="249867"/>
          </a:xfrm>
        </p:grpSpPr>
        <p:sp>
          <p:nvSpPr>
            <p:cNvPr id="588" name="Google Shape;588;p32"/>
            <p:cNvSpPr/>
            <p:nvPr/>
          </p:nvSpPr>
          <p:spPr>
            <a:xfrm>
              <a:off x="14294536" y="8436933"/>
              <a:ext cx="210239" cy="249867"/>
            </a:xfrm>
            <a:custGeom>
              <a:rect b="b" l="l" r="r" t="t"/>
              <a:pathLst>
                <a:path extrusionOk="0" h="2138045" w="1798954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32"/>
            <p:cNvSpPr/>
            <p:nvPr/>
          </p:nvSpPr>
          <p:spPr>
            <a:xfrm>
              <a:off x="14543672" y="8448213"/>
              <a:ext cx="194655" cy="238587"/>
            </a:xfrm>
            <a:custGeom>
              <a:rect b="b" l="l" r="r" t="t"/>
              <a:pathLst>
                <a:path extrusionOk="0" h="2041525" w="1665604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32"/>
            <p:cNvSpPr/>
            <p:nvPr/>
          </p:nvSpPr>
          <p:spPr>
            <a:xfrm>
              <a:off x="14745615" y="8511292"/>
              <a:ext cx="193022" cy="175508"/>
            </a:xfrm>
            <a:custGeom>
              <a:rect b="b" l="l" r="r" t="t"/>
              <a:pathLst>
                <a:path extrusionOk="0" h="1501775" w="1651634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extrusionOk="0" h="1501775" w="1651634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32"/>
            <p:cNvSpPr/>
            <p:nvPr/>
          </p:nvSpPr>
          <p:spPr>
            <a:xfrm>
              <a:off x="14976246" y="8448139"/>
              <a:ext cx="62189" cy="238661"/>
            </a:xfrm>
            <a:custGeom>
              <a:rect b="b" l="l" r="r" t="t"/>
              <a:pathLst>
                <a:path extrusionOk="0" h="2042160" w="532129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32"/>
            <p:cNvSpPr/>
            <p:nvPr/>
          </p:nvSpPr>
          <p:spPr>
            <a:xfrm>
              <a:off x="15067761" y="8469289"/>
              <a:ext cx="131576" cy="217511"/>
            </a:xfrm>
            <a:custGeom>
              <a:rect b="b" l="l" r="r" t="t"/>
              <a:pathLst>
                <a:path extrusionOk="0" h="1861185" w="1125854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32"/>
            <p:cNvSpPr/>
            <p:nvPr/>
          </p:nvSpPr>
          <p:spPr>
            <a:xfrm>
              <a:off x="15222399" y="8511292"/>
              <a:ext cx="176547" cy="175508"/>
            </a:xfrm>
            <a:custGeom>
              <a:rect b="b" l="l" r="r" t="t"/>
              <a:pathLst>
                <a:path extrusionOk="0" h="1501775" w="151066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extrusionOk="0" h="1501775" w="151066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extrusionOk="0" h="1501775" w="151066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32"/>
            <p:cNvSpPr/>
            <p:nvPr/>
          </p:nvSpPr>
          <p:spPr>
            <a:xfrm>
              <a:off x="15425933" y="8511292"/>
              <a:ext cx="176844" cy="175508"/>
            </a:xfrm>
            <a:custGeom>
              <a:rect b="b" l="l" r="r" t="t"/>
              <a:pathLst>
                <a:path extrusionOk="0" h="1501775" w="1513204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32"/>
            <p:cNvSpPr/>
            <p:nvPr/>
          </p:nvSpPr>
          <p:spPr>
            <a:xfrm>
              <a:off x="15618966" y="8448213"/>
              <a:ext cx="177512" cy="238587"/>
            </a:xfrm>
            <a:custGeom>
              <a:rect b="b" l="l" r="r" t="t"/>
              <a:pathLst>
                <a:path extrusionOk="0" h="2041525" w="1518919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s 3">
  <p:cSld name="Photos 3"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3"/>
          <p:cNvSpPr txBox="1"/>
          <p:nvPr>
            <p:ph type="title"/>
          </p:nvPr>
        </p:nvSpPr>
        <p:spPr>
          <a:xfrm>
            <a:off x="508000" y="313466"/>
            <a:ext cx="15240000" cy="1286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8" name="Google Shape;598;p33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9" name="Google Shape;599;p33"/>
          <p:cNvSpPr txBox="1"/>
          <p:nvPr>
            <p:ph idx="12" type="sldNum"/>
          </p:nvPr>
        </p:nvSpPr>
        <p:spPr>
          <a:xfrm>
            <a:off x="508000" y="8475422"/>
            <a:ext cx="990600" cy="287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0" name="Google Shape;600;p33"/>
          <p:cNvSpPr txBox="1"/>
          <p:nvPr>
            <p:ph idx="1" type="body"/>
          </p:nvPr>
        </p:nvSpPr>
        <p:spPr>
          <a:xfrm>
            <a:off x="12174740" y="7612756"/>
            <a:ext cx="3582708" cy="5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1" name="Google Shape;601;p33"/>
          <p:cNvSpPr/>
          <p:nvPr>
            <p:ph idx="2" type="pic"/>
          </p:nvPr>
        </p:nvSpPr>
        <p:spPr>
          <a:xfrm>
            <a:off x="12174740" y="5486400"/>
            <a:ext cx="3582708" cy="1828800"/>
          </a:xfrm>
          <a:prstGeom prst="rect">
            <a:avLst/>
          </a:prstGeom>
          <a:noFill/>
          <a:ln>
            <a:noFill/>
          </a:ln>
        </p:spPr>
      </p:sp>
      <p:sp>
        <p:nvSpPr>
          <p:cNvPr id="602" name="Google Shape;602;p33"/>
          <p:cNvSpPr/>
          <p:nvPr>
            <p:ph idx="3" type="pic"/>
          </p:nvPr>
        </p:nvSpPr>
        <p:spPr>
          <a:xfrm>
            <a:off x="12166600" y="2209799"/>
            <a:ext cx="3581400" cy="2131513"/>
          </a:xfrm>
          <a:prstGeom prst="rect">
            <a:avLst/>
          </a:prstGeom>
          <a:noFill/>
          <a:ln>
            <a:noFill/>
          </a:ln>
        </p:spPr>
      </p:sp>
      <p:sp>
        <p:nvSpPr>
          <p:cNvPr id="603" name="Google Shape;603;p33"/>
          <p:cNvSpPr txBox="1"/>
          <p:nvPr>
            <p:ph idx="4" type="body"/>
          </p:nvPr>
        </p:nvSpPr>
        <p:spPr>
          <a:xfrm>
            <a:off x="507999" y="7612756"/>
            <a:ext cx="11353801" cy="5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4" name="Google Shape;604;p33"/>
          <p:cNvSpPr/>
          <p:nvPr>
            <p:ph idx="5" type="pic"/>
          </p:nvPr>
        </p:nvSpPr>
        <p:spPr>
          <a:xfrm>
            <a:off x="508000" y="2209800"/>
            <a:ext cx="11353800" cy="5105400"/>
          </a:xfrm>
          <a:prstGeom prst="rect">
            <a:avLst/>
          </a:prstGeom>
          <a:noFill/>
          <a:ln>
            <a:noFill/>
          </a:ln>
        </p:spPr>
      </p:sp>
      <p:sp>
        <p:nvSpPr>
          <p:cNvPr id="605" name="Google Shape;605;p33"/>
          <p:cNvSpPr txBox="1"/>
          <p:nvPr>
            <p:ph idx="6" type="body"/>
          </p:nvPr>
        </p:nvSpPr>
        <p:spPr>
          <a:xfrm>
            <a:off x="12166600" y="4638869"/>
            <a:ext cx="3581398" cy="5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s 5">
  <p:cSld name="Photos 5"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4"/>
          <p:cNvSpPr txBox="1"/>
          <p:nvPr>
            <p:ph type="title"/>
          </p:nvPr>
        </p:nvSpPr>
        <p:spPr>
          <a:xfrm>
            <a:off x="508000" y="313466"/>
            <a:ext cx="15240000" cy="1286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8" name="Google Shape;608;p34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9" name="Google Shape;609;p34"/>
          <p:cNvSpPr txBox="1"/>
          <p:nvPr>
            <p:ph idx="12" type="sldNum"/>
          </p:nvPr>
        </p:nvSpPr>
        <p:spPr>
          <a:xfrm>
            <a:off x="508000" y="8475422"/>
            <a:ext cx="990600" cy="287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0" name="Google Shape;610;p34"/>
          <p:cNvSpPr txBox="1"/>
          <p:nvPr>
            <p:ph idx="1" type="body"/>
          </p:nvPr>
        </p:nvSpPr>
        <p:spPr>
          <a:xfrm>
            <a:off x="12174740" y="7612756"/>
            <a:ext cx="3582708" cy="5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1" name="Google Shape;611;p34"/>
          <p:cNvSpPr/>
          <p:nvPr>
            <p:ph idx="2" type="pic"/>
          </p:nvPr>
        </p:nvSpPr>
        <p:spPr>
          <a:xfrm>
            <a:off x="12174740" y="5486400"/>
            <a:ext cx="3582708" cy="1828800"/>
          </a:xfrm>
          <a:prstGeom prst="rect">
            <a:avLst/>
          </a:prstGeom>
          <a:noFill/>
          <a:ln>
            <a:noFill/>
          </a:ln>
        </p:spPr>
      </p:sp>
      <p:sp>
        <p:nvSpPr>
          <p:cNvPr id="612" name="Google Shape;612;p34"/>
          <p:cNvSpPr/>
          <p:nvPr>
            <p:ph idx="3" type="pic"/>
          </p:nvPr>
        </p:nvSpPr>
        <p:spPr>
          <a:xfrm>
            <a:off x="12166600" y="2209799"/>
            <a:ext cx="3581400" cy="2131513"/>
          </a:xfrm>
          <a:prstGeom prst="rect">
            <a:avLst/>
          </a:prstGeom>
          <a:noFill/>
          <a:ln>
            <a:noFill/>
          </a:ln>
        </p:spPr>
      </p:sp>
      <p:sp>
        <p:nvSpPr>
          <p:cNvPr id="613" name="Google Shape;613;p34"/>
          <p:cNvSpPr txBox="1"/>
          <p:nvPr>
            <p:ph idx="4" type="body"/>
          </p:nvPr>
        </p:nvSpPr>
        <p:spPr>
          <a:xfrm>
            <a:off x="507999" y="7612756"/>
            <a:ext cx="7467601" cy="5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4" name="Google Shape;614;p34"/>
          <p:cNvSpPr/>
          <p:nvPr>
            <p:ph idx="5" type="pic"/>
          </p:nvPr>
        </p:nvSpPr>
        <p:spPr>
          <a:xfrm>
            <a:off x="508000" y="2209800"/>
            <a:ext cx="7467600" cy="5105400"/>
          </a:xfrm>
          <a:prstGeom prst="rect">
            <a:avLst/>
          </a:prstGeom>
          <a:noFill/>
          <a:ln>
            <a:noFill/>
          </a:ln>
        </p:spPr>
      </p:sp>
      <p:sp>
        <p:nvSpPr>
          <p:cNvPr id="615" name="Google Shape;615;p34"/>
          <p:cNvSpPr txBox="1"/>
          <p:nvPr>
            <p:ph idx="6" type="body"/>
          </p:nvPr>
        </p:nvSpPr>
        <p:spPr>
          <a:xfrm>
            <a:off x="12166600" y="4638869"/>
            <a:ext cx="3581398" cy="5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6" name="Google Shape;616;p34"/>
          <p:cNvSpPr txBox="1"/>
          <p:nvPr>
            <p:ph idx="7" type="body"/>
          </p:nvPr>
        </p:nvSpPr>
        <p:spPr>
          <a:xfrm>
            <a:off x="8288540" y="7612756"/>
            <a:ext cx="3582708" cy="5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7" name="Google Shape;617;p34"/>
          <p:cNvSpPr/>
          <p:nvPr>
            <p:ph idx="8" type="pic"/>
          </p:nvPr>
        </p:nvSpPr>
        <p:spPr>
          <a:xfrm>
            <a:off x="8288540" y="5486400"/>
            <a:ext cx="3582708" cy="1828800"/>
          </a:xfrm>
          <a:prstGeom prst="rect">
            <a:avLst/>
          </a:prstGeom>
          <a:noFill/>
          <a:ln>
            <a:noFill/>
          </a:ln>
        </p:spPr>
      </p:sp>
      <p:sp>
        <p:nvSpPr>
          <p:cNvPr id="618" name="Google Shape;618;p34"/>
          <p:cNvSpPr/>
          <p:nvPr>
            <p:ph idx="9" type="pic"/>
          </p:nvPr>
        </p:nvSpPr>
        <p:spPr>
          <a:xfrm>
            <a:off x="8280400" y="2209799"/>
            <a:ext cx="3581400" cy="2131513"/>
          </a:xfrm>
          <a:prstGeom prst="rect">
            <a:avLst/>
          </a:prstGeom>
          <a:noFill/>
          <a:ln>
            <a:noFill/>
          </a:ln>
        </p:spPr>
      </p:sp>
      <p:sp>
        <p:nvSpPr>
          <p:cNvPr id="619" name="Google Shape;619;p34"/>
          <p:cNvSpPr txBox="1"/>
          <p:nvPr>
            <p:ph idx="13" type="body"/>
          </p:nvPr>
        </p:nvSpPr>
        <p:spPr>
          <a:xfrm>
            <a:off x="8280400" y="4638869"/>
            <a:ext cx="3581398" cy="5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o (Colored)">
  <p:cSld name="Bio (Colored)"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5"/>
          <p:cNvSpPr/>
          <p:nvPr/>
        </p:nvSpPr>
        <p:spPr>
          <a:xfrm>
            <a:off x="0" y="0"/>
            <a:ext cx="7975600" cy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35"/>
          <p:cNvSpPr/>
          <p:nvPr/>
        </p:nvSpPr>
        <p:spPr>
          <a:xfrm>
            <a:off x="508000" y="-1"/>
            <a:ext cx="7467600" cy="6628183"/>
          </a:xfrm>
          <a:custGeom>
            <a:rect b="b" l="l" r="r" t="t"/>
            <a:pathLst>
              <a:path extrusionOk="0" h="5669292" w="7752588">
                <a:moveTo>
                  <a:pt x="7752588" y="11430"/>
                </a:moveTo>
                <a:lnTo>
                  <a:pt x="2706370" y="0"/>
                </a:lnTo>
                <a:lnTo>
                  <a:pt x="0" y="5669292"/>
                </a:lnTo>
                <a:lnTo>
                  <a:pt x="7752588" y="1143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35"/>
          <p:cNvSpPr/>
          <p:nvPr>
            <p:ph idx="2" type="pic"/>
          </p:nvPr>
        </p:nvSpPr>
        <p:spPr>
          <a:xfrm>
            <a:off x="507999" y="6628183"/>
            <a:ext cx="2133601" cy="2134817"/>
          </a:xfrm>
          <a:prstGeom prst="rect">
            <a:avLst/>
          </a:prstGeom>
          <a:noFill/>
          <a:ln>
            <a:noFill/>
          </a:ln>
        </p:spPr>
      </p:sp>
      <p:sp>
        <p:nvSpPr>
          <p:cNvPr id="624" name="Google Shape;624;p35"/>
          <p:cNvSpPr txBox="1"/>
          <p:nvPr>
            <p:ph idx="1" type="body"/>
          </p:nvPr>
        </p:nvSpPr>
        <p:spPr>
          <a:xfrm>
            <a:off x="8280401" y="304800"/>
            <a:ext cx="7467600" cy="78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5" name="Google Shape;625;p35"/>
          <p:cNvSpPr txBox="1"/>
          <p:nvPr>
            <p:ph type="title"/>
          </p:nvPr>
        </p:nvSpPr>
        <p:spPr>
          <a:xfrm>
            <a:off x="508000" y="313466"/>
            <a:ext cx="7467600" cy="5096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o (Basic)">
  <p:cSld name="Bio (Basic)"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36"/>
          <p:cNvSpPr/>
          <p:nvPr/>
        </p:nvSpPr>
        <p:spPr>
          <a:xfrm>
            <a:off x="508000" y="-1"/>
            <a:ext cx="7467600" cy="6628183"/>
          </a:xfrm>
          <a:custGeom>
            <a:rect b="b" l="l" r="r" t="t"/>
            <a:pathLst>
              <a:path extrusionOk="0" h="5669292" w="7752588">
                <a:moveTo>
                  <a:pt x="7752588" y="11430"/>
                </a:moveTo>
                <a:lnTo>
                  <a:pt x="2706370" y="0"/>
                </a:lnTo>
                <a:lnTo>
                  <a:pt x="0" y="5669292"/>
                </a:lnTo>
                <a:lnTo>
                  <a:pt x="7752588" y="1143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36"/>
          <p:cNvSpPr/>
          <p:nvPr>
            <p:ph idx="2" type="pic"/>
          </p:nvPr>
        </p:nvSpPr>
        <p:spPr>
          <a:xfrm>
            <a:off x="507999" y="6628183"/>
            <a:ext cx="2133601" cy="2134817"/>
          </a:xfrm>
          <a:prstGeom prst="rect">
            <a:avLst/>
          </a:prstGeom>
          <a:noFill/>
          <a:ln>
            <a:noFill/>
          </a:ln>
        </p:spPr>
      </p:sp>
      <p:sp>
        <p:nvSpPr>
          <p:cNvPr id="629" name="Google Shape;629;p36"/>
          <p:cNvSpPr txBox="1"/>
          <p:nvPr>
            <p:ph idx="1" type="body"/>
          </p:nvPr>
        </p:nvSpPr>
        <p:spPr>
          <a:xfrm>
            <a:off x="8280401" y="304800"/>
            <a:ext cx="7467600" cy="78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0" name="Google Shape;630;p36"/>
          <p:cNvSpPr txBox="1"/>
          <p:nvPr>
            <p:ph type="title"/>
          </p:nvPr>
        </p:nvSpPr>
        <p:spPr>
          <a:xfrm>
            <a:off x="508000" y="313466"/>
            <a:ext cx="7467600" cy="5096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1" name="Google Shape;631;p36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InIn (4)">
  <p:cSld name="Team InIn (4)"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37"/>
          <p:cNvSpPr/>
          <p:nvPr/>
        </p:nvSpPr>
        <p:spPr>
          <a:xfrm>
            <a:off x="0" y="0"/>
            <a:ext cx="16256000" cy="5669280"/>
          </a:xfrm>
          <a:custGeom>
            <a:rect b="b" l="l" r="r" t="t"/>
            <a:pathLst>
              <a:path extrusionOk="0" h="5669280" w="16256000">
                <a:moveTo>
                  <a:pt x="16256000" y="0"/>
                </a:moveTo>
                <a:lnTo>
                  <a:pt x="0" y="0"/>
                </a:lnTo>
                <a:lnTo>
                  <a:pt x="0" y="5669280"/>
                </a:lnTo>
                <a:lnTo>
                  <a:pt x="16256000" y="5669280"/>
                </a:lnTo>
                <a:lnTo>
                  <a:pt x="1625600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37"/>
          <p:cNvSpPr/>
          <p:nvPr>
            <p:ph idx="2" type="pic"/>
          </p:nvPr>
        </p:nvSpPr>
        <p:spPr>
          <a:xfrm>
            <a:off x="508000" y="2209800"/>
            <a:ext cx="1548000" cy="1547162"/>
          </a:xfrm>
          <a:prstGeom prst="rect">
            <a:avLst/>
          </a:prstGeom>
          <a:noFill/>
          <a:ln>
            <a:noFill/>
          </a:ln>
        </p:spPr>
      </p:sp>
      <p:sp>
        <p:nvSpPr>
          <p:cNvPr id="635" name="Google Shape;635;p37"/>
          <p:cNvSpPr txBox="1"/>
          <p:nvPr>
            <p:ph idx="1" type="body"/>
          </p:nvPr>
        </p:nvSpPr>
        <p:spPr>
          <a:xfrm>
            <a:off x="532001" y="4195488"/>
            <a:ext cx="3557400" cy="13140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6" name="Google Shape;636;p37"/>
          <p:cNvSpPr txBox="1"/>
          <p:nvPr>
            <p:ph idx="3" type="body"/>
          </p:nvPr>
        </p:nvSpPr>
        <p:spPr>
          <a:xfrm>
            <a:off x="4394200" y="4195488"/>
            <a:ext cx="3581400" cy="13140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7" name="Google Shape;637;p37"/>
          <p:cNvSpPr txBox="1"/>
          <p:nvPr>
            <p:ph idx="4" type="body"/>
          </p:nvPr>
        </p:nvSpPr>
        <p:spPr>
          <a:xfrm>
            <a:off x="8280399" y="4200005"/>
            <a:ext cx="3581401" cy="13140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8" name="Google Shape;638;p37"/>
          <p:cNvSpPr txBox="1"/>
          <p:nvPr>
            <p:ph idx="5" type="body"/>
          </p:nvPr>
        </p:nvSpPr>
        <p:spPr>
          <a:xfrm>
            <a:off x="12166598" y="4195488"/>
            <a:ext cx="3810002" cy="13140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9" name="Google Shape;639;p37"/>
          <p:cNvSpPr/>
          <p:nvPr>
            <p:ph idx="6" type="pic"/>
          </p:nvPr>
        </p:nvSpPr>
        <p:spPr>
          <a:xfrm>
            <a:off x="4421636" y="2209800"/>
            <a:ext cx="1548000" cy="1547162"/>
          </a:xfrm>
          <a:prstGeom prst="rect">
            <a:avLst/>
          </a:prstGeom>
          <a:noFill/>
          <a:ln>
            <a:noFill/>
          </a:ln>
        </p:spPr>
      </p:sp>
      <p:sp>
        <p:nvSpPr>
          <p:cNvPr id="640" name="Google Shape;640;p37"/>
          <p:cNvSpPr/>
          <p:nvPr>
            <p:ph idx="7" type="pic"/>
          </p:nvPr>
        </p:nvSpPr>
        <p:spPr>
          <a:xfrm>
            <a:off x="8280400" y="2209800"/>
            <a:ext cx="1548000" cy="1547162"/>
          </a:xfrm>
          <a:prstGeom prst="rect">
            <a:avLst/>
          </a:prstGeom>
          <a:noFill/>
          <a:ln>
            <a:noFill/>
          </a:ln>
        </p:spPr>
      </p:sp>
      <p:sp>
        <p:nvSpPr>
          <p:cNvPr id="641" name="Google Shape;641;p37"/>
          <p:cNvSpPr/>
          <p:nvPr>
            <p:ph idx="8" type="pic"/>
          </p:nvPr>
        </p:nvSpPr>
        <p:spPr>
          <a:xfrm>
            <a:off x="12166600" y="2209800"/>
            <a:ext cx="1548000" cy="1547162"/>
          </a:xfrm>
          <a:prstGeom prst="rect">
            <a:avLst/>
          </a:prstGeom>
          <a:noFill/>
          <a:ln>
            <a:noFill/>
          </a:ln>
        </p:spPr>
      </p:sp>
      <p:sp>
        <p:nvSpPr>
          <p:cNvPr id="642" name="Google Shape;642;p37"/>
          <p:cNvSpPr/>
          <p:nvPr/>
        </p:nvSpPr>
        <p:spPr>
          <a:xfrm>
            <a:off x="508000" y="-13253"/>
            <a:ext cx="7658088" cy="2236303"/>
          </a:xfrm>
          <a:custGeom>
            <a:rect b="b" l="l" r="r" t="t"/>
            <a:pathLst>
              <a:path extrusionOk="0" h="2160104" w="7871791">
                <a:moveTo>
                  <a:pt x="0" y="2160104"/>
                </a:moveTo>
                <a:lnTo>
                  <a:pt x="2093843" y="0"/>
                </a:lnTo>
                <a:lnTo>
                  <a:pt x="7871791" y="0"/>
                </a:lnTo>
                <a:lnTo>
                  <a:pt x="0" y="216010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37"/>
          <p:cNvSpPr/>
          <p:nvPr/>
        </p:nvSpPr>
        <p:spPr>
          <a:xfrm>
            <a:off x="4394200" y="-13254"/>
            <a:ext cx="6434109" cy="2236304"/>
          </a:xfrm>
          <a:custGeom>
            <a:rect b="b" l="l" r="r" t="t"/>
            <a:pathLst>
              <a:path extrusionOk="0" h="2146852" w="13717001">
                <a:moveTo>
                  <a:pt x="0" y="2146852"/>
                </a:moveTo>
                <a:lnTo>
                  <a:pt x="2269604" y="0"/>
                </a:lnTo>
                <a:lnTo>
                  <a:pt x="13717001" y="1"/>
                </a:lnTo>
                <a:lnTo>
                  <a:pt x="0" y="214685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37"/>
          <p:cNvSpPr/>
          <p:nvPr/>
        </p:nvSpPr>
        <p:spPr>
          <a:xfrm>
            <a:off x="8280399" y="-13252"/>
            <a:ext cx="5711077" cy="2223051"/>
          </a:xfrm>
          <a:custGeom>
            <a:rect b="b" l="l" r="r" t="t"/>
            <a:pathLst>
              <a:path extrusionOk="0" h="2146852" w="12002781">
                <a:moveTo>
                  <a:pt x="0" y="2146852"/>
                </a:moveTo>
                <a:lnTo>
                  <a:pt x="2269604" y="0"/>
                </a:lnTo>
                <a:lnTo>
                  <a:pt x="12002781" y="0"/>
                </a:lnTo>
                <a:lnTo>
                  <a:pt x="0" y="214685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37"/>
          <p:cNvSpPr/>
          <p:nvPr/>
        </p:nvSpPr>
        <p:spPr>
          <a:xfrm>
            <a:off x="12166600" y="-13252"/>
            <a:ext cx="3658507" cy="2236302"/>
          </a:xfrm>
          <a:custGeom>
            <a:rect b="b" l="l" r="r" t="t"/>
            <a:pathLst>
              <a:path extrusionOk="0" h="2146852" w="9501706">
                <a:moveTo>
                  <a:pt x="0" y="2146852"/>
                </a:moveTo>
                <a:lnTo>
                  <a:pt x="2269604" y="0"/>
                </a:lnTo>
                <a:lnTo>
                  <a:pt x="9501706" y="0"/>
                </a:lnTo>
                <a:lnTo>
                  <a:pt x="0" y="214685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37"/>
          <p:cNvSpPr txBox="1"/>
          <p:nvPr>
            <p:ph idx="9" type="body"/>
          </p:nvPr>
        </p:nvSpPr>
        <p:spPr>
          <a:xfrm>
            <a:off x="8280401" y="6122729"/>
            <a:ext cx="6477000" cy="4218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7" name="Google Shape;647;p37"/>
          <p:cNvSpPr txBox="1"/>
          <p:nvPr>
            <p:ph idx="13" type="body"/>
          </p:nvPr>
        </p:nvSpPr>
        <p:spPr>
          <a:xfrm>
            <a:off x="507999" y="6122729"/>
            <a:ext cx="6172201" cy="4218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8" name="Google Shape;648;p37"/>
          <p:cNvSpPr txBox="1"/>
          <p:nvPr>
            <p:ph idx="14" type="body"/>
          </p:nvPr>
        </p:nvSpPr>
        <p:spPr>
          <a:xfrm>
            <a:off x="507999" y="6851599"/>
            <a:ext cx="6172201" cy="9731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9" name="Google Shape;649;p37"/>
          <p:cNvSpPr txBox="1"/>
          <p:nvPr>
            <p:ph idx="15" type="body"/>
          </p:nvPr>
        </p:nvSpPr>
        <p:spPr>
          <a:xfrm>
            <a:off x="8280401" y="6851599"/>
            <a:ext cx="6477000" cy="9731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0" name="Google Shape;650;p37"/>
          <p:cNvSpPr txBox="1"/>
          <p:nvPr>
            <p:ph type="title"/>
          </p:nvPr>
        </p:nvSpPr>
        <p:spPr>
          <a:xfrm>
            <a:off x="508000" y="313466"/>
            <a:ext cx="15240000" cy="1286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1" name="Google Shape;651;p37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2" name="Google Shape;652;p37"/>
          <p:cNvSpPr txBox="1"/>
          <p:nvPr>
            <p:ph idx="12" type="sldNum"/>
          </p:nvPr>
        </p:nvSpPr>
        <p:spPr>
          <a:xfrm>
            <a:off x="508000" y="8475422"/>
            <a:ext cx="990600" cy="287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: 3-4 people (alt)">
  <p:cSld name="Team: 3-4 people (alt)"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38"/>
          <p:cNvSpPr/>
          <p:nvPr>
            <p:ph idx="2" type="pic"/>
          </p:nvPr>
        </p:nvSpPr>
        <p:spPr>
          <a:xfrm>
            <a:off x="508000" y="2209800"/>
            <a:ext cx="3581400" cy="3579461"/>
          </a:xfrm>
          <a:prstGeom prst="rect">
            <a:avLst/>
          </a:prstGeom>
          <a:noFill/>
          <a:ln>
            <a:noFill/>
          </a:ln>
        </p:spPr>
      </p:sp>
      <p:sp>
        <p:nvSpPr>
          <p:cNvPr id="655" name="Google Shape;655;p38"/>
          <p:cNvSpPr txBox="1"/>
          <p:nvPr>
            <p:ph idx="1" type="body"/>
          </p:nvPr>
        </p:nvSpPr>
        <p:spPr>
          <a:xfrm>
            <a:off x="508000" y="6094062"/>
            <a:ext cx="3581400" cy="2059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6" name="Google Shape;656;p38"/>
          <p:cNvSpPr txBox="1"/>
          <p:nvPr>
            <p:ph idx="3" type="body"/>
          </p:nvPr>
        </p:nvSpPr>
        <p:spPr>
          <a:xfrm>
            <a:off x="4404242" y="6094062"/>
            <a:ext cx="3571358" cy="2059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7" name="Google Shape;657;p38"/>
          <p:cNvSpPr txBox="1"/>
          <p:nvPr>
            <p:ph idx="4" type="body"/>
          </p:nvPr>
        </p:nvSpPr>
        <p:spPr>
          <a:xfrm>
            <a:off x="8280400" y="6094062"/>
            <a:ext cx="3581400" cy="2059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8" name="Google Shape;658;p38"/>
          <p:cNvSpPr txBox="1"/>
          <p:nvPr>
            <p:ph idx="5" type="body"/>
          </p:nvPr>
        </p:nvSpPr>
        <p:spPr>
          <a:xfrm>
            <a:off x="12166600" y="6094063"/>
            <a:ext cx="3581400" cy="20593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9" name="Google Shape;659;p38"/>
          <p:cNvSpPr/>
          <p:nvPr>
            <p:ph idx="6" type="pic"/>
          </p:nvPr>
        </p:nvSpPr>
        <p:spPr>
          <a:xfrm>
            <a:off x="8275886" y="2191622"/>
            <a:ext cx="3585914" cy="3597639"/>
          </a:xfrm>
          <a:prstGeom prst="rect">
            <a:avLst/>
          </a:prstGeom>
          <a:noFill/>
          <a:ln>
            <a:noFill/>
          </a:ln>
        </p:spPr>
      </p:sp>
      <p:sp>
        <p:nvSpPr>
          <p:cNvPr id="660" name="Google Shape;660;p38"/>
          <p:cNvSpPr txBox="1"/>
          <p:nvPr>
            <p:ph type="title"/>
          </p:nvPr>
        </p:nvSpPr>
        <p:spPr>
          <a:xfrm>
            <a:off x="508000" y="313466"/>
            <a:ext cx="15240000" cy="1286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1" name="Google Shape;661;p38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2" name="Google Shape;662;p38"/>
          <p:cNvSpPr txBox="1"/>
          <p:nvPr>
            <p:ph idx="12" type="sldNum"/>
          </p:nvPr>
        </p:nvSpPr>
        <p:spPr>
          <a:xfrm>
            <a:off x="508000" y="8475422"/>
            <a:ext cx="990600" cy="287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3" name="Google Shape;663;p38"/>
          <p:cNvSpPr/>
          <p:nvPr>
            <p:ph idx="7" type="pic"/>
          </p:nvPr>
        </p:nvSpPr>
        <p:spPr>
          <a:xfrm>
            <a:off x="4394200" y="2191622"/>
            <a:ext cx="3582679" cy="3597639"/>
          </a:xfrm>
          <a:prstGeom prst="rect">
            <a:avLst/>
          </a:prstGeom>
          <a:noFill/>
          <a:ln>
            <a:noFill/>
          </a:ln>
        </p:spPr>
      </p:sp>
      <p:sp>
        <p:nvSpPr>
          <p:cNvPr id="664" name="Google Shape;664;p38"/>
          <p:cNvSpPr/>
          <p:nvPr>
            <p:ph idx="8" type="pic"/>
          </p:nvPr>
        </p:nvSpPr>
        <p:spPr>
          <a:xfrm>
            <a:off x="12160807" y="2191622"/>
            <a:ext cx="3587193" cy="359763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: 5-6 people (alt)">
  <p:cSld name="Team: 5-6 people (alt)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9"/>
          <p:cNvSpPr/>
          <p:nvPr>
            <p:ph idx="2" type="pic"/>
          </p:nvPr>
        </p:nvSpPr>
        <p:spPr>
          <a:xfrm>
            <a:off x="508431" y="3141422"/>
            <a:ext cx="2292674" cy="2291433"/>
          </a:xfrm>
          <a:prstGeom prst="rect">
            <a:avLst/>
          </a:prstGeom>
          <a:noFill/>
          <a:ln>
            <a:noFill/>
          </a:ln>
        </p:spPr>
      </p:sp>
      <p:sp>
        <p:nvSpPr>
          <p:cNvPr id="667" name="Google Shape;667;p39"/>
          <p:cNvSpPr txBox="1"/>
          <p:nvPr>
            <p:ph idx="1" type="body"/>
          </p:nvPr>
        </p:nvSpPr>
        <p:spPr>
          <a:xfrm>
            <a:off x="508000" y="5772526"/>
            <a:ext cx="2286000" cy="23808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8" name="Google Shape;668;p39"/>
          <p:cNvSpPr txBox="1"/>
          <p:nvPr>
            <p:ph idx="3" type="body"/>
          </p:nvPr>
        </p:nvSpPr>
        <p:spPr>
          <a:xfrm>
            <a:off x="3118482" y="5772526"/>
            <a:ext cx="2266319" cy="23808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9" name="Google Shape;669;p39"/>
          <p:cNvSpPr txBox="1"/>
          <p:nvPr>
            <p:ph idx="4" type="body"/>
          </p:nvPr>
        </p:nvSpPr>
        <p:spPr>
          <a:xfrm>
            <a:off x="5689598" y="5772526"/>
            <a:ext cx="2286001" cy="23808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0" name="Google Shape;670;p39"/>
          <p:cNvSpPr txBox="1"/>
          <p:nvPr>
            <p:ph idx="5" type="body"/>
          </p:nvPr>
        </p:nvSpPr>
        <p:spPr>
          <a:xfrm>
            <a:off x="8280400" y="5772526"/>
            <a:ext cx="2286001" cy="23808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1" name="Google Shape;671;p39"/>
          <p:cNvSpPr/>
          <p:nvPr>
            <p:ph idx="6" type="pic"/>
          </p:nvPr>
        </p:nvSpPr>
        <p:spPr>
          <a:xfrm>
            <a:off x="3118483" y="3141422"/>
            <a:ext cx="2266318" cy="2343526"/>
          </a:xfrm>
          <a:prstGeom prst="rect">
            <a:avLst/>
          </a:prstGeom>
          <a:noFill/>
          <a:ln>
            <a:noFill/>
          </a:ln>
        </p:spPr>
      </p:sp>
      <p:sp>
        <p:nvSpPr>
          <p:cNvPr id="672" name="Google Shape;672;p39"/>
          <p:cNvSpPr/>
          <p:nvPr>
            <p:ph idx="7" type="pic"/>
          </p:nvPr>
        </p:nvSpPr>
        <p:spPr>
          <a:xfrm>
            <a:off x="8282709" y="3141422"/>
            <a:ext cx="2283692" cy="2344978"/>
          </a:xfrm>
          <a:prstGeom prst="rect">
            <a:avLst/>
          </a:prstGeom>
          <a:noFill/>
          <a:ln>
            <a:noFill/>
          </a:ln>
        </p:spPr>
      </p:sp>
      <p:sp>
        <p:nvSpPr>
          <p:cNvPr id="673" name="Google Shape;673;p39"/>
          <p:cNvSpPr/>
          <p:nvPr>
            <p:ph idx="8" type="pic"/>
          </p:nvPr>
        </p:nvSpPr>
        <p:spPr>
          <a:xfrm>
            <a:off x="10873508" y="3141422"/>
            <a:ext cx="2283692" cy="2344978"/>
          </a:xfrm>
          <a:prstGeom prst="rect">
            <a:avLst/>
          </a:prstGeom>
          <a:noFill/>
          <a:ln>
            <a:noFill/>
          </a:ln>
        </p:spPr>
      </p:sp>
      <p:sp>
        <p:nvSpPr>
          <p:cNvPr id="674" name="Google Shape;674;p39"/>
          <p:cNvSpPr txBox="1"/>
          <p:nvPr>
            <p:ph type="title"/>
          </p:nvPr>
        </p:nvSpPr>
        <p:spPr>
          <a:xfrm>
            <a:off x="508000" y="313466"/>
            <a:ext cx="15240000" cy="1286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5" name="Google Shape;675;p39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6" name="Google Shape;676;p39"/>
          <p:cNvSpPr txBox="1"/>
          <p:nvPr>
            <p:ph idx="12" type="sldNum"/>
          </p:nvPr>
        </p:nvSpPr>
        <p:spPr>
          <a:xfrm>
            <a:off x="508000" y="8475422"/>
            <a:ext cx="990600" cy="287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7" name="Google Shape;677;p39"/>
          <p:cNvSpPr/>
          <p:nvPr>
            <p:ph idx="9" type="pic"/>
          </p:nvPr>
        </p:nvSpPr>
        <p:spPr>
          <a:xfrm>
            <a:off x="5705765" y="3141422"/>
            <a:ext cx="2269835" cy="2343526"/>
          </a:xfrm>
          <a:prstGeom prst="rect">
            <a:avLst/>
          </a:prstGeom>
          <a:noFill/>
          <a:ln>
            <a:noFill/>
          </a:ln>
        </p:spPr>
      </p:sp>
      <p:sp>
        <p:nvSpPr>
          <p:cNvPr id="678" name="Google Shape;678;p39"/>
          <p:cNvSpPr/>
          <p:nvPr>
            <p:ph idx="13" type="pic"/>
          </p:nvPr>
        </p:nvSpPr>
        <p:spPr>
          <a:xfrm>
            <a:off x="13462000" y="3141422"/>
            <a:ext cx="2286000" cy="2344978"/>
          </a:xfrm>
          <a:prstGeom prst="rect">
            <a:avLst/>
          </a:prstGeom>
          <a:noFill/>
          <a:ln>
            <a:noFill/>
          </a:ln>
        </p:spPr>
      </p:sp>
      <p:sp>
        <p:nvSpPr>
          <p:cNvPr id="679" name="Google Shape;679;p39"/>
          <p:cNvSpPr txBox="1"/>
          <p:nvPr>
            <p:ph idx="14" type="body"/>
          </p:nvPr>
        </p:nvSpPr>
        <p:spPr>
          <a:xfrm>
            <a:off x="10871200" y="5772526"/>
            <a:ext cx="2286000" cy="23808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0" name="Google Shape;680;p39"/>
          <p:cNvSpPr txBox="1"/>
          <p:nvPr>
            <p:ph idx="15" type="body"/>
          </p:nvPr>
        </p:nvSpPr>
        <p:spPr>
          <a:xfrm>
            <a:off x="13461999" y="5772526"/>
            <a:ext cx="2286001" cy="23808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, white">
  <p:cSld name="Quote, white"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40"/>
          <p:cNvSpPr/>
          <p:nvPr/>
        </p:nvSpPr>
        <p:spPr>
          <a:xfrm>
            <a:off x="11861800" y="317137"/>
            <a:ext cx="4041601" cy="8491372"/>
          </a:xfrm>
          <a:custGeom>
            <a:rect b="b" l="l" r="r" t="t"/>
            <a:pathLst>
              <a:path extrusionOk="0" h="8688262" w="4135312">
                <a:moveTo>
                  <a:pt x="1729422" y="6958878"/>
                </a:moveTo>
                <a:lnTo>
                  <a:pt x="25" y="6958878"/>
                </a:lnTo>
                <a:lnTo>
                  <a:pt x="25" y="8688262"/>
                </a:lnTo>
                <a:lnTo>
                  <a:pt x="1729422" y="8688262"/>
                </a:lnTo>
                <a:lnTo>
                  <a:pt x="1729422" y="6958878"/>
                </a:lnTo>
                <a:close/>
              </a:path>
              <a:path extrusionOk="0" h="8688262" w="4135312">
                <a:moveTo>
                  <a:pt x="4135312" y="0"/>
                </a:moveTo>
                <a:lnTo>
                  <a:pt x="1124" y="1339"/>
                </a:lnTo>
                <a:cubicBezTo>
                  <a:pt x="-2139" y="2437473"/>
                  <a:pt x="3263" y="4522757"/>
                  <a:pt x="0" y="6958891"/>
                </a:cubicBezTo>
                <a:lnTo>
                  <a:pt x="41353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40"/>
          <p:cNvSpPr txBox="1"/>
          <p:nvPr>
            <p:ph type="title"/>
          </p:nvPr>
        </p:nvSpPr>
        <p:spPr>
          <a:xfrm>
            <a:off x="508001" y="304800"/>
            <a:ext cx="13944600" cy="784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None/>
              <a:defRPr sz="11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, white + pic">
  <p:cSld name="Quote, white + pic"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41"/>
          <p:cNvSpPr/>
          <p:nvPr/>
        </p:nvSpPr>
        <p:spPr>
          <a:xfrm>
            <a:off x="11858799" y="317137"/>
            <a:ext cx="4041601" cy="8491372"/>
          </a:xfrm>
          <a:custGeom>
            <a:rect b="b" l="l" r="r" t="t"/>
            <a:pathLst>
              <a:path extrusionOk="0" h="8688262" w="4135312">
                <a:moveTo>
                  <a:pt x="1729422" y="6958878"/>
                </a:moveTo>
                <a:lnTo>
                  <a:pt x="25" y="6958878"/>
                </a:lnTo>
                <a:lnTo>
                  <a:pt x="25" y="8688262"/>
                </a:lnTo>
                <a:lnTo>
                  <a:pt x="1729422" y="8688262"/>
                </a:lnTo>
                <a:lnTo>
                  <a:pt x="1729422" y="6958878"/>
                </a:lnTo>
                <a:close/>
              </a:path>
              <a:path extrusionOk="0" h="8688262" w="4135312">
                <a:moveTo>
                  <a:pt x="4135312" y="0"/>
                </a:moveTo>
                <a:lnTo>
                  <a:pt x="1124" y="1339"/>
                </a:lnTo>
                <a:cubicBezTo>
                  <a:pt x="-2139" y="2437473"/>
                  <a:pt x="3263" y="4522757"/>
                  <a:pt x="0" y="6958891"/>
                </a:cubicBezTo>
                <a:lnTo>
                  <a:pt x="41353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41"/>
          <p:cNvSpPr txBox="1"/>
          <p:nvPr>
            <p:ph type="title"/>
          </p:nvPr>
        </p:nvSpPr>
        <p:spPr>
          <a:xfrm>
            <a:off x="508000" y="304800"/>
            <a:ext cx="13944600" cy="784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None/>
              <a:defRPr sz="11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7" name="Google Shape;687;p41"/>
          <p:cNvSpPr/>
          <p:nvPr>
            <p:ph idx="2" type="pic"/>
          </p:nvPr>
        </p:nvSpPr>
        <p:spPr>
          <a:xfrm>
            <a:off x="11858800" y="7086600"/>
            <a:ext cx="1676400" cy="167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">
  <p:cSld name="Final">
    <p:bg>
      <p:bgPr>
        <a:solidFill>
          <a:schemeClr val="dk2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/>
        </p:nvSpPr>
        <p:spPr>
          <a:xfrm>
            <a:off x="356361" y="2824162"/>
            <a:ext cx="12115039" cy="7386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Thx</a:t>
            </a:r>
            <a:endParaRPr sz="48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5"/>
          <p:cNvSpPr/>
          <p:nvPr/>
        </p:nvSpPr>
        <p:spPr>
          <a:xfrm>
            <a:off x="11858799" y="304800"/>
            <a:ext cx="4041601" cy="8503709"/>
          </a:xfrm>
          <a:custGeom>
            <a:rect b="b" l="l" r="r" t="t"/>
            <a:pathLst>
              <a:path extrusionOk="0" h="8688262" w="4135312">
                <a:moveTo>
                  <a:pt x="1729422" y="6958878"/>
                </a:moveTo>
                <a:lnTo>
                  <a:pt x="25" y="6958878"/>
                </a:lnTo>
                <a:lnTo>
                  <a:pt x="25" y="8688262"/>
                </a:lnTo>
                <a:lnTo>
                  <a:pt x="1729422" y="8688262"/>
                </a:lnTo>
                <a:lnTo>
                  <a:pt x="1729422" y="6958878"/>
                </a:lnTo>
                <a:close/>
              </a:path>
              <a:path extrusionOk="0" h="8688262" w="4135312">
                <a:moveTo>
                  <a:pt x="4135312" y="0"/>
                </a:moveTo>
                <a:lnTo>
                  <a:pt x="1124" y="1339"/>
                </a:lnTo>
                <a:cubicBezTo>
                  <a:pt x="-2139" y="2437473"/>
                  <a:pt x="3263" y="4522757"/>
                  <a:pt x="0" y="6958891"/>
                </a:cubicBezTo>
                <a:lnTo>
                  <a:pt x="41353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, dark + pic">
  <p:cSld name="Quote, dark + pic"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42"/>
          <p:cNvSpPr/>
          <p:nvPr/>
        </p:nvSpPr>
        <p:spPr>
          <a:xfrm>
            <a:off x="-143838" y="-154112"/>
            <a:ext cx="16399838" cy="9305292"/>
          </a:xfrm>
          <a:custGeom>
            <a:rect b="b" l="l" r="r" t="t"/>
            <a:pathLst>
              <a:path extrusionOk="0" h="9144000" w="16256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chemeClr val="dk1">
              <a:alpha val="40000"/>
            </a:scheme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42"/>
          <p:cNvSpPr/>
          <p:nvPr/>
        </p:nvSpPr>
        <p:spPr>
          <a:xfrm>
            <a:off x="11861800" y="317137"/>
            <a:ext cx="4041601" cy="8491372"/>
          </a:xfrm>
          <a:custGeom>
            <a:rect b="b" l="l" r="r" t="t"/>
            <a:pathLst>
              <a:path extrusionOk="0" h="8688262" w="4135312">
                <a:moveTo>
                  <a:pt x="1729422" y="6958878"/>
                </a:moveTo>
                <a:lnTo>
                  <a:pt x="25" y="6958878"/>
                </a:lnTo>
                <a:lnTo>
                  <a:pt x="25" y="8688262"/>
                </a:lnTo>
                <a:lnTo>
                  <a:pt x="1729422" y="8688262"/>
                </a:lnTo>
                <a:lnTo>
                  <a:pt x="1729422" y="6958878"/>
                </a:lnTo>
                <a:close/>
              </a:path>
              <a:path extrusionOk="0" h="8688262" w="4135312">
                <a:moveTo>
                  <a:pt x="4135312" y="0"/>
                </a:moveTo>
                <a:lnTo>
                  <a:pt x="1124" y="1339"/>
                </a:lnTo>
                <a:cubicBezTo>
                  <a:pt x="-2139" y="2437473"/>
                  <a:pt x="3263" y="4522757"/>
                  <a:pt x="0" y="6958891"/>
                </a:cubicBezTo>
                <a:lnTo>
                  <a:pt x="41353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42"/>
          <p:cNvSpPr txBox="1"/>
          <p:nvPr>
            <p:ph type="title"/>
          </p:nvPr>
        </p:nvSpPr>
        <p:spPr>
          <a:xfrm>
            <a:off x="508000" y="304800"/>
            <a:ext cx="13944600" cy="784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0"/>
              <a:buFont typeface="Arial"/>
              <a:buNone/>
              <a:defRPr sz="11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2" name="Google Shape;692;p42"/>
          <p:cNvSpPr/>
          <p:nvPr>
            <p:ph idx="2" type="pic"/>
          </p:nvPr>
        </p:nvSpPr>
        <p:spPr>
          <a:xfrm>
            <a:off x="11861801" y="7086600"/>
            <a:ext cx="1676400" cy="1676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693" name="Google Shape;693;p42"/>
          <p:cNvGrpSpPr/>
          <p:nvPr/>
        </p:nvGrpSpPr>
        <p:grpSpPr>
          <a:xfrm>
            <a:off x="14452600" y="8547494"/>
            <a:ext cx="1295400" cy="215506"/>
            <a:chOff x="14294536" y="8436933"/>
            <a:chExt cx="1501942" cy="249867"/>
          </a:xfrm>
        </p:grpSpPr>
        <p:sp>
          <p:nvSpPr>
            <p:cNvPr id="694" name="Google Shape;694;p42"/>
            <p:cNvSpPr/>
            <p:nvPr/>
          </p:nvSpPr>
          <p:spPr>
            <a:xfrm>
              <a:off x="14294536" y="8436933"/>
              <a:ext cx="210239" cy="249867"/>
            </a:xfrm>
            <a:custGeom>
              <a:rect b="b" l="l" r="r" t="t"/>
              <a:pathLst>
                <a:path extrusionOk="0" h="2138045" w="1798954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42"/>
            <p:cNvSpPr/>
            <p:nvPr/>
          </p:nvSpPr>
          <p:spPr>
            <a:xfrm>
              <a:off x="14543672" y="8448213"/>
              <a:ext cx="194655" cy="238587"/>
            </a:xfrm>
            <a:custGeom>
              <a:rect b="b" l="l" r="r" t="t"/>
              <a:pathLst>
                <a:path extrusionOk="0" h="2041525" w="1665604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42"/>
            <p:cNvSpPr/>
            <p:nvPr/>
          </p:nvSpPr>
          <p:spPr>
            <a:xfrm>
              <a:off x="14745615" y="8511292"/>
              <a:ext cx="193022" cy="175508"/>
            </a:xfrm>
            <a:custGeom>
              <a:rect b="b" l="l" r="r" t="t"/>
              <a:pathLst>
                <a:path extrusionOk="0" h="1501775" w="1651634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extrusionOk="0" h="1501775" w="1651634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42"/>
            <p:cNvSpPr/>
            <p:nvPr/>
          </p:nvSpPr>
          <p:spPr>
            <a:xfrm>
              <a:off x="14976246" y="8448139"/>
              <a:ext cx="62189" cy="238661"/>
            </a:xfrm>
            <a:custGeom>
              <a:rect b="b" l="l" r="r" t="t"/>
              <a:pathLst>
                <a:path extrusionOk="0" h="2042160" w="532129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42"/>
            <p:cNvSpPr/>
            <p:nvPr/>
          </p:nvSpPr>
          <p:spPr>
            <a:xfrm>
              <a:off x="15067761" y="8469289"/>
              <a:ext cx="131576" cy="217511"/>
            </a:xfrm>
            <a:custGeom>
              <a:rect b="b" l="l" r="r" t="t"/>
              <a:pathLst>
                <a:path extrusionOk="0" h="1861185" w="1125854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42"/>
            <p:cNvSpPr/>
            <p:nvPr/>
          </p:nvSpPr>
          <p:spPr>
            <a:xfrm>
              <a:off x="15222399" y="8511292"/>
              <a:ext cx="176547" cy="175508"/>
            </a:xfrm>
            <a:custGeom>
              <a:rect b="b" l="l" r="r" t="t"/>
              <a:pathLst>
                <a:path extrusionOk="0" h="1501775" w="151066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extrusionOk="0" h="1501775" w="151066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extrusionOk="0" h="1501775" w="151066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42"/>
            <p:cNvSpPr/>
            <p:nvPr/>
          </p:nvSpPr>
          <p:spPr>
            <a:xfrm>
              <a:off x="15425933" y="8511292"/>
              <a:ext cx="176844" cy="175508"/>
            </a:xfrm>
            <a:custGeom>
              <a:rect b="b" l="l" r="r" t="t"/>
              <a:pathLst>
                <a:path extrusionOk="0" h="1501775" w="1513204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42"/>
            <p:cNvSpPr/>
            <p:nvPr/>
          </p:nvSpPr>
          <p:spPr>
            <a:xfrm>
              <a:off x="15618966" y="8448213"/>
              <a:ext cx="177512" cy="238587"/>
            </a:xfrm>
            <a:custGeom>
              <a:rect b="b" l="l" r="r" t="t"/>
              <a:pathLst>
                <a:path extrusionOk="0" h="2041525" w="1518919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, dark">
  <p:cSld name="Quote, dark"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43"/>
          <p:cNvSpPr/>
          <p:nvPr/>
        </p:nvSpPr>
        <p:spPr>
          <a:xfrm>
            <a:off x="-143838" y="-154112"/>
            <a:ext cx="16399838" cy="9305292"/>
          </a:xfrm>
          <a:custGeom>
            <a:rect b="b" l="l" r="r" t="t"/>
            <a:pathLst>
              <a:path extrusionOk="0" h="9144000" w="16256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chemeClr val="dk1">
              <a:alpha val="40000"/>
            </a:scheme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43"/>
          <p:cNvSpPr/>
          <p:nvPr/>
        </p:nvSpPr>
        <p:spPr>
          <a:xfrm>
            <a:off x="11861800" y="317137"/>
            <a:ext cx="4041601" cy="8491372"/>
          </a:xfrm>
          <a:custGeom>
            <a:rect b="b" l="l" r="r" t="t"/>
            <a:pathLst>
              <a:path extrusionOk="0" h="8688262" w="4135312">
                <a:moveTo>
                  <a:pt x="1729422" y="6958878"/>
                </a:moveTo>
                <a:lnTo>
                  <a:pt x="25" y="6958878"/>
                </a:lnTo>
                <a:lnTo>
                  <a:pt x="25" y="8688262"/>
                </a:lnTo>
                <a:lnTo>
                  <a:pt x="1729422" y="8688262"/>
                </a:lnTo>
                <a:lnTo>
                  <a:pt x="1729422" y="6958878"/>
                </a:lnTo>
                <a:close/>
              </a:path>
              <a:path extrusionOk="0" h="8688262" w="4135312">
                <a:moveTo>
                  <a:pt x="4135312" y="0"/>
                </a:moveTo>
                <a:lnTo>
                  <a:pt x="1124" y="1339"/>
                </a:lnTo>
                <a:cubicBezTo>
                  <a:pt x="-2139" y="2437473"/>
                  <a:pt x="3263" y="4522757"/>
                  <a:pt x="0" y="6958891"/>
                </a:cubicBezTo>
                <a:lnTo>
                  <a:pt x="41353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43"/>
          <p:cNvSpPr txBox="1"/>
          <p:nvPr>
            <p:ph type="title"/>
          </p:nvPr>
        </p:nvSpPr>
        <p:spPr>
          <a:xfrm>
            <a:off x="508001" y="304800"/>
            <a:ext cx="13944600" cy="784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0"/>
              <a:buFont typeface="Arial"/>
              <a:buNone/>
              <a:defRPr sz="11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06" name="Google Shape;706;p43"/>
          <p:cNvGrpSpPr/>
          <p:nvPr/>
        </p:nvGrpSpPr>
        <p:grpSpPr>
          <a:xfrm>
            <a:off x="14452600" y="8547494"/>
            <a:ext cx="1295400" cy="215506"/>
            <a:chOff x="14294536" y="8436933"/>
            <a:chExt cx="1501942" cy="249867"/>
          </a:xfrm>
        </p:grpSpPr>
        <p:sp>
          <p:nvSpPr>
            <p:cNvPr id="707" name="Google Shape;707;p43"/>
            <p:cNvSpPr/>
            <p:nvPr/>
          </p:nvSpPr>
          <p:spPr>
            <a:xfrm>
              <a:off x="14294536" y="8436933"/>
              <a:ext cx="210239" cy="249867"/>
            </a:xfrm>
            <a:custGeom>
              <a:rect b="b" l="l" r="r" t="t"/>
              <a:pathLst>
                <a:path extrusionOk="0" h="2138045" w="1798954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14543672" y="8448213"/>
              <a:ext cx="194655" cy="238587"/>
            </a:xfrm>
            <a:custGeom>
              <a:rect b="b" l="l" r="r" t="t"/>
              <a:pathLst>
                <a:path extrusionOk="0" h="2041525" w="1665604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14745615" y="8511292"/>
              <a:ext cx="193022" cy="175508"/>
            </a:xfrm>
            <a:custGeom>
              <a:rect b="b" l="l" r="r" t="t"/>
              <a:pathLst>
                <a:path extrusionOk="0" h="1501775" w="1651634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extrusionOk="0" h="1501775" w="1651634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14976246" y="8448139"/>
              <a:ext cx="62189" cy="238661"/>
            </a:xfrm>
            <a:custGeom>
              <a:rect b="b" l="l" r="r" t="t"/>
              <a:pathLst>
                <a:path extrusionOk="0" h="2042160" w="532129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15067761" y="8469289"/>
              <a:ext cx="131576" cy="217511"/>
            </a:xfrm>
            <a:custGeom>
              <a:rect b="b" l="l" r="r" t="t"/>
              <a:pathLst>
                <a:path extrusionOk="0" h="1861185" w="1125854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15222399" y="8511292"/>
              <a:ext cx="176547" cy="175508"/>
            </a:xfrm>
            <a:custGeom>
              <a:rect b="b" l="l" r="r" t="t"/>
              <a:pathLst>
                <a:path extrusionOk="0" h="1501775" w="151066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extrusionOk="0" h="1501775" w="151066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extrusionOk="0" h="1501775" w="151066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43"/>
            <p:cNvSpPr/>
            <p:nvPr/>
          </p:nvSpPr>
          <p:spPr>
            <a:xfrm>
              <a:off x="15425933" y="8511292"/>
              <a:ext cx="176844" cy="175508"/>
            </a:xfrm>
            <a:custGeom>
              <a:rect b="b" l="l" r="r" t="t"/>
              <a:pathLst>
                <a:path extrusionOk="0" h="1501775" w="1513204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43"/>
            <p:cNvSpPr/>
            <p:nvPr/>
          </p:nvSpPr>
          <p:spPr>
            <a:xfrm>
              <a:off x="15618966" y="8448213"/>
              <a:ext cx="177512" cy="238587"/>
            </a:xfrm>
            <a:custGeom>
              <a:rect b="b" l="l" r="r" t="t"/>
              <a:pathLst>
                <a:path extrusionOk="0" h="2041525" w="1518919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Sidebar (colored)">
  <p:cSld name="Quote Sidebar (colored)"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44"/>
          <p:cNvSpPr txBox="1"/>
          <p:nvPr>
            <p:ph type="title"/>
          </p:nvPr>
        </p:nvSpPr>
        <p:spPr>
          <a:xfrm>
            <a:off x="508000" y="313466"/>
            <a:ext cx="15240000" cy="1286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7" name="Google Shape;717;p44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8" name="Google Shape;718;p44"/>
          <p:cNvSpPr txBox="1"/>
          <p:nvPr>
            <p:ph idx="12" type="sldNum"/>
          </p:nvPr>
        </p:nvSpPr>
        <p:spPr>
          <a:xfrm>
            <a:off x="508000" y="8475422"/>
            <a:ext cx="990600" cy="287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9" name="Google Shape;719;p44"/>
          <p:cNvSpPr/>
          <p:nvPr/>
        </p:nvSpPr>
        <p:spPr>
          <a:xfrm>
            <a:off x="11861800" y="0"/>
            <a:ext cx="4394200" cy="9144000"/>
          </a:xfrm>
          <a:custGeom>
            <a:rect b="b" l="l" r="r" t="t"/>
            <a:pathLst>
              <a:path extrusionOk="0" h="9144000" w="4406900">
                <a:moveTo>
                  <a:pt x="4406887" y="0"/>
                </a:moveTo>
                <a:lnTo>
                  <a:pt x="0" y="0"/>
                </a:lnTo>
                <a:lnTo>
                  <a:pt x="0" y="9144000"/>
                </a:lnTo>
                <a:lnTo>
                  <a:pt x="4406887" y="9144000"/>
                </a:lnTo>
                <a:lnTo>
                  <a:pt x="440688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44"/>
          <p:cNvSpPr/>
          <p:nvPr/>
        </p:nvSpPr>
        <p:spPr>
          <a:xfrm>
            <a:off x="12166600" y="-32572"/>
            <a:ext cx="4025833" cy="8795254"/>
          </a:xfrm>
          <a:custGeom>
            <a:rect b="b" l="l" r="r" t="t"/>
            <a:pathLst>
              <a:path extrusionOk="0" h="10895039" w="4986962">
                <a:moveTo>
                  <a:pt x="1729422" y="9165655"/>
                </a:moveTo>
                <a:lnTo>
                  <a:pt x="25" y="9165655"/>
                </a:lnTo>
                <a:lnTo>
                  <a:pt x="25" y="10895039"/>
                </a:lnTo>
                <a:lnTo>
                  <a:pt x="1729422" y="10895039"/>
                </a:lnTo>
                <a:lnTo>
                  <a:pt x="1729422" y="9165655"/>
                </a:lnTo>
                <a:close/>
              </a:path>
              <a:path extrusionOk="0" h="10895039" w="4986962">
                <a:moveTo>
                  <a:pt x="4986962" y="12586"/>
                </a:moveTo>
                <a:lnTo>
                  <a:pt x="0" y="0"/>
                </a:lnTo>
                <a:lnTo>
                  <a:pt x="0" y="9165668"/>
                </a:lnTo>
                <a:lnTo>
                  <a:pt x="4986962" y="1258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44"/>
          <p:cNvSpPr txBox="1"/>
          <p:nvPr>
            <p:ph idx="1" type="body"/>
          </p:nvPr>
        </p:nvSpPr>
        <p:spPr>
          <a:xfrm>
            <a:off x="12166601" y="1600200"/>
            <a:ext cx="35814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2" name="Google Shape;722;p44"/>
          <p:cNvSpPr/>
          <p:nvPr>
            <p:ph idx="2" type="pic"/>
          </p:nvPr>
        </p:nvSpPr>
        <p:spPr>
          <a:xfrm>
            <a:off x="12166600" y="7391400"/>
            <a:ext cx="1371600" cy="1371600"/>
          </a:xfrm>
          <a:prstGeom prst="rect">
            <a:avLst/>
          </a:prstGeom>
          <a:noFill/>
          <a:ln>
            <a:noFill/>
          </a:ln>
        </p:spPr>
      </p:sp>
      <p:sp>
        <p:nvSpPr>
          <p:cNvPr id="723" name="Google Shape;723;p44"/>
          <p:cNvSpPr txBox="1"/>
          <p:nvPr>
            <p:ph idx="3" type="body"/>
          </p:nvPr>
        </p:nvSpPr>
        <p:spPr>
          <a:xfrm>
            <a:off x="13690600" y="7391400"/>
            <a:ext cx="2057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4" name="Google Shape;724;p44"/>
          <p:cNvSpPr txBox="1"/>
          <p:nvPr/>
        </p:nvSpPr>
        <p:spPr>
          <a:xfrm>
            <a:off x="12166600" y="339804"/>
            <a:ext cx="106680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’’</a:t>
            </a:r>
            <a:endParaRPr b="1" sz="6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5" name="Google Shape;725;p44"/>
          <p:cNvGrpSpPr/>
          <p:nvPr/>
        </p:nvGrpSpPr>
        <p:grpSpPr>
          <a:xfrm>
            <a:off x="14452600" y="8547494"/>
            <a:ext cx="1295400" cy="215506"/>
            <a:chOff x="14294536" y="8436933"/>
            <a:chExt cx="1501942" cy="249867"/>
          </a:xfrm>
        </p:grpSpPr>
        <p:sp>
          <p:nvSpPr>
            <p:cNvPr id="726" name="Google Shape;726;p44"/>
            <p:cNvSpPr/>
            <p:nvPr/>
          </p:nvSpPr>
          <p:spPr>
            <a:xfrm>
              <a:off x="14294536" y="8436933"/>
              <a:ext cx="210239" cy="249867"/>
            </a:xfrm>
            <a:custGeom>
              <a:rect b="b" l="l" r="r" t="t"/>
              <a:pathLst>
                <a:path extrusionOk="0" h="2138045" w="1798954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44"/>
            <p:cNvSpPr/>
            <p:nvPr/>
          </p:nvSpPr>
          <p:spPr>
            <a:xfrm>
              <a:off x="14543672" y="8448213"/>
              <a:ext cx="194655" cy="238587"/>
            </a:xfrm>
            <a:custGeom>
              <a:rect b="b" l="l" r="r" t="t"/>
              <a:pathLst>
                <a:path extrusionOk="0" h="2041525" w="1665604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44"/>
            <p:cNvSpPr/>
            <p:nvPr/>
          </p:nvSpPr>
          <p:spPr>
            <a:xfrm>
              <a:off x="14745615" y="8511292"/>
              <a:ext cx="193022" cy="175508"/>
            </a:xfrm>
            <a:custGeom>
              <a:rect b="b" l="l" r="r" t="t"/>
              <a:pathLst>
                <a:path extrusionOk="0" h="1501775" w="1651634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extrusionOk="0" h="1501775" w="1651634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44"/>
            <p:cNvSpPr/>
            <p:nvPr/>
          </p:nvSpPr>
          <p:spPr>
            <a:xfrm>
              <a:off x="14976246" y="8448139"/>
              <a:ext cx="62189" cy="238661"/>
            </a:xfrm>
            <a:custGeom>
              <a:rect b="b" l="l" r="r" t="t"/>
              <a:pathLst>
                <a:path extrusionOk="0" h="2042160" w="532129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44"/>
            <p:cNvSpPr/>
            <p:nvPr/>
          </p:nvSpPr>
          <p:spPr>
            <a:xfrm>
              <a:off x="15067761" y="8469289"/>
              <a:ext cx="131576" cy="217511"/>
            </a:xfrm>
            <a:custGeom>
              <a:rect b="b" l="l" r="r" t="t"/>
              <a:pathLst>
                <a:path extrusionOk="0" h="1861185" w="1125854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44"/>
            <p:cNvSpPr/>
            <p:nvPr/>
          </p:nvSpPr>
          <p:spPr>
            <a:xfrm>
              <a:off x="15222399" y="8511292"/>
              <a:ext cx="176547" cy="175508"/>
            </a:xfrm>
            <a:custGeom>
              <a:rect b="b" l="l" r="r" t="t"/>
              <a:pathLst>
                <a:path extrusionOk="0" h="1501775" w="151066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extrusionOk="0" h="1501775" w="151066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extrusionOk="0" h="1501775" w="151066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44"/>
            <p:cNvSpPr/>
            <p:nvPr/>
          </p:nvSpPr>
          <p:spPr>
            <a:xfrm>
              <a:off x="15425933" y="8511292"/>
              <a:ext cx="176844" cy="175508"/>
            </a:xfrm>
            <a:custGeom>
              <a:rect b="b" l="l" r="r" t="t"/>
              <a:pathLst>
                <a:path extrusionOk="0" h="1501775" w="1513204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44"/>
            <p:cNvSpPr/>
            <p:nvPr/>
          </p:nvSpPr>
          <p:spPr>
            <a:xfrm>
              <a:off x="15618966" y="8448213"/>
              <a:ext cx="177512" cy="238587"/>
            </a:xfrm>
            <a:custGeom>
              <a:rect b="b" l="l" r="r" t="t"/>
              <a:pathLst>
                <a:path extrusionOk="0" h="2041525" w="1518919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Sidebar (basic)">
  <p:cSld name="Quote Sidebar (basic)"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45"/>
          <p:cNvSpPr txBox="1"/>
          <p:nvPr>
            <p:ph type="title"/>
          </p:nvPr>
        </p:nvSpPr>
        <p:spPr>
          <a:xfrm>
            <a:off x="508000" y="313466"/>
            <a:ext cx="15240000" cy="1286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6" name="Google Shape;736;p45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7" name="Google Shape;737;p45"/>
          <p:cNvSpPr txBox="1"/>
          <p:nvPr>
            <p:ph idx="12" type="sldNum"/>
          </p:nvPr>
        </p:nvSpPr>
        <p:spPr>
          <a:xfrm>
            <a:off x="508000" y="8475422"/>
            <a:ext cx="990600" cy="287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8" name="Google Shape;738;p45"/>
          <p:cNvSpPr/>
          <p:nvPr/>
        </p:nvSpPr>
        <p:spPr>
          <a:xfrm>
            <a:off x="12166600" y="-32572"/>
            <a:ext cx="4025833" cy="8795254"/>
          </a:xfrm>
          <a:custGeom>
            <a:rect b="b" l="l" r="r" t="t"/>
            <a:pathLst>
              <a:path extrusionOk="0" h="10895039" w="4986962">
                <a:moveTo>
                  <a:pt x="1729422" y="9165655"/>
                </a:moveTo>
                <a:lnTo>
                  <a:pt x="25" y="9165655"/>
                </a:lnTo>
                <a:lnTo>
                  <a:pt x="25" y="10895039"/>
                </a:lnTo>
                <a:lnTo>
                  <a:pt x="1729422" y="10895039"/>
                </a:lnTo>
                <a:lnTo>
                  <a:pt x="1729422" y="9165655"/>
                </a:lnTo>
                <a:close/>
              </a:path>
              <a:path extrusionOk="0" h="10895039" w="4986962">
                <a:moveTo>
                  <a:pt x="4986962" y="12586"/>
                </a:moveTo>
                <a:lnTo>
                  <a:pt x="0" y="0"/>
                </a:lnTo>
                <a:lnTo>
                  <a:pt x="0" y="9165668"/>
                </a:lnTo>
                <a:lnTo>
                  <a:pt x="4986962" y="1258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45"/>
          <p:cNvSpPr txBox="1"/>
          <p:nvPr>
            <p:ph idx="1" type="body"/>
          </p:nvPr>
        </p:nvSpPr>
        <p:spPr>
          <a:xfrm>
            <a:off x="12166601" y="1600200"/>
            <a:ext cx="35814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0" name="Google Shape;740;p45"/>
          <p:cNvSpPr/>
          <p:nvPr>
            <p:ph idx="2" type="pic"/>
          </p:nvPr>
        </p:nvSpPr>
        <p:spPr>
          <a:xfrm>
            <a:off x="12166600" y="7391400"/>
            <a:ext cx="1371600" cy="1371600"/>
          </a:xfrm>
          <a:prstGeom prst="rect">
            <a:avLst/>
          </a:prstGeom>
          <a:noFill/>
          <a:ln>
            <a:noFill/>
          </a:ln>
        </p:spPr>
      </p:sp>
      <p:sp>
        <p:nvSpPr>
          <p:cNvPr id="741" name="Google Shape;741;p45"/>
          <p:cNvSpPr txBox="1"/>
          <p:nvPr>
            <p:ph idx="3" type="body"/>
          </p:nvPr>
        </p:nvSpPr>
        <p:spPr>
          <a:xfrm>
            <a:off x="13690600" y="7391400"/>
            <a:ext cx="2057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2" name="Google Shape;742;p45"/>
          <p:cNvSpPr txBox="1"/>
          <p:nvPr/>
        </p:nvSpPr>
        <p:spPr>
          <a:xfrm>
            <a:off x="12166600" y="339804"/>
            <a:ext cx="106680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’’</a:t>
            </a:r>
            <a:endParaRPr b="1" sz="6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Clean (Dark)">
  <p:cSld name="Basic Clean (Dark)"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46"/>
          <p:cNvSpPr/>
          <p:nvPr/>
        </p:nvSpPr>
        <p:spPr>
          <a:xfrm>
            <a:off x="-143838" y="-154112"/>
            <a:ext cx="16399838" cy="9305292"/>
          </a:xfrm>
          <a:custGeom>
            <a:rect b="b" l="l" r="r" t="t"/>
            <a:pathLst>
              <a:path extrusionOk="0" h="9144000" w="16256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chemeClr val="dk1">
              <a:alpha val="40000"/>
            </a:scheme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46"/>
          <p:cNvSpPr txBox="1"/>
          <p:nvPr>
            <p:ph type="title"/>
          </p:nvPr>
        </p:nvSpPr>
        <p:spPr>
          <a:xfrm>
            <a:off x="508000" y="313466"/>
            <a:ext cx="15240000" cy="1286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6" name="Google Shape;746;p46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7" name="Google Shape;747;p46"/>
          <p:cNvSpPr txBox="1"/>
          <p:nvPr>
            <p:ph idx="12" type="sldNum"/>
          </p:nvPr>
        </p:nvSpPr>
        <p:spPr>
          <a:xfrm>
            <a:off x="508000" y="8475422"/>
            <a:ext cx="990600" cy="287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48" name="Google Shape;748;p46"/>
          <p:cNvGrpSpPr/>
          <p:nvPr/>
        </p:nvGrpSpPr>
        <p:grpSpPr>
          <a:xfrm>
            <a:off x="14452600" y="8547494"/>
            <a:ext cx="1295400" cy="215506"/>
            <a:chOff x="14294536" y="8436933"/>
            <a:chExt cx="1501942" cy="249867"/>
          </a:xfrm>
        </p:grpSpPr>
        <p:sp>
          <p:nvSpPr>
            <p:cNvPr id="749" name="Google Shape;749;p46"/>
            <p:cNvSpPr/>
            <p:nvPr/>
          </p:nvSpPr>
          <p:spPr>
            <a:xfrm>
              <a:off x="14294536" y="8436933"/>
              <a:ext cx="210239" cy="249867"/>
            </a:xfrm>
            <a:custGeom>
              <a:rect b="b" l="l" r="r" t="t"/>
              <a:pathLst>
                <a:path extrusionOk="0" h="2138045" w="1798954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46"/>
            <p:cNvSpPr/>
            <p:nvPr/>
          </p:nvSpPr>
          <p:spPr>
            <a:xfrm>
              <a:off x="14543672" y="8448213"/>
              <a:ext cx="194655" cy="238587"/>
            </a:xfrm>
            <a:custGeom>
              <a:rect b="b" l="l" r="r" t="t"/>
              <a:pathLst>
                <a:path extrusionOk="0" h="2041525" w="1665604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46"/>
            <p:cNvSpPr/>
            <p:nvPr/>
          </p:nvSpPr>
          <p:spPr>
            <a:xfrm>
              <a:off x="14745615" y="8511292"/>
              <a:ext cx="193022" cy="175508"/>
            </a:xfrm>
            <a:custGeom>
              <a:rect b="b" l="l" r="r" t="t"/>
              <a:pathLst>
                <a:path extrusionOk="0" h="1501775" w="1651634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extrusionOk="0" h="1501775" w="1651634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46"/>
            <p:cNvSpPr/>
            <p:nvPr/>
          </p:nvSpPr>
          <p:spPr>
            <a:xfrm>
              <a:off x="14976246" y="8448139"/>
              <a:ext cx="62189" cy="238661"/>
            </a:xfrm>
            <a:custGeom>
              <a:rect b="b" l="l" r="r" t="t"/>
              <a:pathLst>
                <a:path extrusionOk="0" h="2042160" w="532129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46"/>
            <p:cNvSpPr/>
            <p:nvPr/>
          </p:nvSpPr>
          <p:spPr>
            <a:xfrm>
              <a:off x="15067761" y="8469289"/>
              <a:ext cx="131576" cy="217511"/>
            </a:xfrm>
            <a:custGeom>
              <a:rect b="b" l="l" r="r" t="t"/>
              <a:pathLst>
                <a:path extrusionOk="0" h="1861185" w="1125854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46"/>
            <p:cNvSpPr/>
            <p:nvPr/>
          </p:nvSpPr>
          <p:spPr>
            <a:xfrm>
              <a:off x="15222399" y="8511292"/>
              <a:ext cx="176547" cy="175508"/>
            </a:xfrm>
            <a:custGeom>
              <a:rect b="b" l="l" r="r" t="t"/>
              <a:pathLst>
                <a:path extrusionOk="0" h="1501775" w="151066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extrusionOk="0" h="1501775" w="151066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extrusionOk="0" h="1501775" w="151066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46"/>
            <p:cNvSpPr/>
            <p:nvPr/>
          </p:nvSpPr>
          <p:spPr>
            <a:xfrm>
              <a:off x="15425933" y="8511292"/>
              <a:ext cx="176844" cy="175508"/>
            </a:xfrm>
            <a:custGeom>
              <a:rect b="b" l="l" r="r" t="t"/>
              <a:pathLst>
                <a:path extrusionOk="0" h="1501775" w="1513204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46"/>
            <p:cNvSpPr/>
            <p:nvPr/>
          </p:nvSpPr>
          <p:spPr>
            <a:xfrm>
              <a:off x="15618966" y="8448213"/>
              <a:ext cx="177512" cy="238587"/>
            </a:xfrm>
            <a:custGeom>
              <a:rect b="b" l="l" r="r" t="t"/>
              <a:pathLst>
                <a:path extrusionOk="0" h="2041525" w="1518919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Clean G 5/12">
  <p:cSld name="Basic Clean G 5/12"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47"/>
          <p:cNvSpPr/>
          <p:nvPr/>
        </p:nvSpPr>
        <p:spPr>
          <a:xfrm>
            <a:off x="6985000" y="0"/>
            <a:ext cx="9271165" cy="9144000"/>
          </a:xfrm>
          <a:custGeom>
            <a:rect b="b" l="l" r="r" t="t"/>
            <a:pathLst>
              <a:path extrusionOk="0" h="9144000" w="9857105">
                <a:moveTo>
                  <a:pt x="9856939" y="0"/>
                </a:moveTo>
                <a:lnTo>
                  <a:pt x="0" y="0"/>
                </a:lnTo>
                <a:lnTo>
                  <a:pt x="0" y="9144000"/>
                </a:lnTo>
                <a:lnTo>
                  <a:pt x="9856939" y="9144000"/>
                </a:lnTo>
                <a:lnTo>
                  <a:pt x="9856939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47"/>
          <p:cNvSpPr txBox="1"/>
          <p:nvPr>
            <p:ph type="title"/>
          </p:nvPr>
        </p:nvSpPr>
        <p:spPr>
          <a:xfrm>
            <a:off x="508000" y="313466"/>
            <a:ext cx="15240000" cy="1286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0" name="Google Shape;760;p47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1" name="Google Shape;761;p47"/>
          <p:cNvSpPr txBox="1"/>
          <p:nvPr>
            <p:ph idx="12" type="sldNum"/>
          </p:nvPr>
        </p:nvSpPr>
        <p:spPr>
          <a:xfrm>
            <a:off x="508000" y="8475422"/>
            <a:ext cx="990600" cy="287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62" name="Google Shape;762;p47"/>
          <p:cNvGrpSpPr/>
          <p:nvPr/>
        </p:nvGrpSpPr>
        <p:grpSpPr>
          <a:xfrm>
            <a:off x="14452600" y="8547494"/>
            <a:ext cx="1295400" cy="215506"/>
            <a:chOff x="14294536" y="8436933"/>
            <a:chExt cx="1501942" cy="249867"/>
          </a:xfrm>
        </p:grpSpPr>
        <p:sp>
          <p:nvSpPr>
            <p:cNvPr id="763" name="Google Shape;763;p47"/>
            <p:cNvSpPr/>
            <p:nvPr/>
          </p:nvSpPr>
          <p:spPr>
            <a:xfrm>
              <a:off x="14294536" y="8436933"/>
              <a:ext cx="210239" cy="249867"/>
            </a:xfrm>
            <a:custGeom>
              <a:rect b="b" l="l" r="r" t="t"/>
              <a:pathLst>
                <a:path extrusionOk="0" h="2138045" w="1798954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47"/>
            <p:cNvSpPr/>
            <p:nvPr/>
          </p:nvSpPr>
          <p:spPr>
            <a:xfrm>
              <a:off x="14543672" y="8448213"/>
              <a:ext cx="194655" cy="238587"/>
            </a:xfrm>
            <a:custGeom>
              <a:rect b="b" l="l" r="r" t="t"/>
              <a:pathLst>
                <a:path extrusionOk="0" h="2041525" w="1665604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47"/>
            <p:cNvSpPr/>
            <p:nvPr/>
          </p:nvSpPr>
          <p:spPr>
            <a:xfrm>
              <a:off x="14745615" y="8511292"/>
              <a:ext cx="193022" cy="175508"/>
            </a:xfrm>
            <a:custGeom>
              <a:rect b="b" l="l" r="r" t="t"/>
              <a:pathLst>
                <a:path extrusionOk="0" h="1501775" w="1651634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extrusionOk="0" h="1501775" w="1651634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47"/>
            <p:cNvSpPr/>
            <p:nvPr/>
          </p:nvSpPr>
          <p:spPr>
            <a:xfrm>
              <a:off x="14976246" y="8448139"/>
              <a:ext cx="62189" cy="238661"/>
            </a:xfrm>
            <a:custGeom>
              <a:rect b="b" l="l" r="r" t="t"/>
              <a:pathLst>
                <a:path extrusionOk="0" h="2042160" w="532129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47"/>
            <p:cNvSpPr/>
            <p:nvPr/>
          </p:nvSpPr>
          <p:spPr>
            <a:xfrm>
              <a:off x="15067761" y="8469289"/>
              <a:ext cx="131576" cy="217511"/>
            </a:xfrm>
            <a:custGeom>
              <a:rect b="b" l="l" r="r" t="t"/>
              <a:pathLst>
                <a:path extrusionOk="0" h="1861185" w="1125854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47"/>
            <p:cNvSpPr/>
            <p:nvPr/>
          </p:nvSpPr>
          <p:spPr>
            <a:xfrm>
              <a:off x="15222399" y="8511292"/>
              <a:ext cx="176547" cy="175508"/>
            </a:xfrm>
            <a:custGeom>
              <a:rect b="b" l="l" r="r" t="t"/>
              <a:pathLst>
                <a:path extrusionOk="0" h="1501775" w="151066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extrusionOk="0" h="1501775" w="151066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extrusionOk="0" h="1501775" w="151066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47"/>
            <p:cNvSpPr/>
            <p:nvPr/>
          </p:nvSpPr>
          <p:spPr>
            <a:xfrm>
              <a:off x="15425933" y="8511292"/>
              <a:ext cx="176844" cy="175508"/>
            </a:xfrm>
            <a:custGeom>
              <a:rect b="b" l="l" r="r" t="t"/>
              <a:pathLst>
                <a:path extrusionOk="0" h="1501775" w="1513204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47"/>
            <p:cNvSpPr/>
            <p:nvPr/>
          </p:nvSpPr>
          <p:spPr>
            <a:xfrm>
              <a:off x="15618966" y="8448213"/>
              <a:ext cx="177512" cy="238587"/>
            </a:xfrm>
            <a:custGeom>
              <a:rect b="b" l="l" r="r" t="t"/>
              <a:pathLst>
                <a:path extrusionOk="0" h="2041525" w="1518919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options">
  <p:cSld name="2 options"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48"/>
          <p:cNvSpPr/>
          <p:nvPr/>
        </p:nvSpPr>
        <p:spPr>
          <a:xfrm>
            <a:off x="7670800" y="4724399"/>
            <a:ext cx="8585200" cy="4435191"/>
          </a:xfrm>
          <a:prstGeom prst="bentArrow">
            <a:avLst>
              <a:gd fmla="val 25000" name="adj1"/>
              <a:gd fmla="val 18063" name="adj2"/>
              <a:gd fmla="val 0" name="adj3"/>
              <a:gd fmla="val 62596" name="adj4"/>
            </a:avLst>
          </a:prstGeom>
          <a:solidFill>
            <a:srgbClr val="E6E6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48"/>
          <p:cNvSpPr txBox="1"/>
          <p:nvPr>
            <p:ph type="title"/>
          </p:nvPr>
        </p:nvSpPr>
        <p:spPr>
          <a:xfrm>
            <a:off x="508000" y="313466"/>
            <a:ext cx="15240000" cy="1286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4" name="Google Shape;774;p48"/>
          <p:cNvSpPr/>
          <p:nvPr/>
        </p:nvSpPr>
        <p:spPr>
          <a:xfrm flipH="1">
            <a:off x="5597" y="4724399"/>
            <a:ext cx="8585200" cy="4435191"/>
          </a:xfrm>
          <a:prstGeom prst="bentArrow">
            <a:avLst>
              <a:gd fmla="val 25000" name="adj1"/>
              <a:gd fmla="val 18063" name="adj2"/>
              <a:gd fmla="val 0" name="adj3"/>
              <a:gd fmla="val 62596" name="adj4"/>
            </a:avLst>
          </a:prstGeom>
          <a:solidFill>
            <a:srgbClr val="E6E6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5" name="Google Shape;775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50997" y="4572000"/>
            <a:ext cx="939800" cy="939800"/>
          </a:xfrm>
          <a:prstGeom prst="rect">
            <a:avLst/>
          </a:prstGeom>
          <a:noFill/>
          <a:ln>
            <a:noFill/>
          </a:ln>
        </p:spPr>
      </p:pic>
      <p:sp>
        <p:nvSpPr>
          <p:cNvPr id="776" name="Google Shape;776;p48"/>
          <p:cNvSpPr txBox="1"/>
          <p:nvPr>
            <p:ph idx="1" type="body"/>
          </p:nvPr>
        </p:nvSpPr>
        <p:spPr>
          <a:xfrm>
            <a:off x="510799" y="2203342"/>
            <a:ext cx="6169401" cy="23432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7" name="Google Shape;777;p48"/>
          <p:cNvSpPr txBox="1"/>
          <p:nvPr>
            <p:ph idx="2" type="body"/>
          </p:nvPr>
        </p:nvSpPr>
        <p:spPr>
          <a:xfrm>
            <a:off x="9575800" y="2209800"/>
            <a:ext cx="6172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8" name="Google Shape;778;p48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9" name="Google Shape;779;p48"/>
          <p:cNvSpPr txBox="1"/>
          <p:nvPr>
            <p:ph idx="12" type="sldNum"/>
          </p:nvPr>
        </p:nvSpPr>
        <p:spPr>
          <a:xfrm>
            <a:off x="508000" y="8475422"/>
            <a:ext cx="990600" cy="287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nt Chart">
  <p:cSld name="Gant Chart"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49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2" name="Google Shape;782;p49"/>
          <p:cNvSpPr txBox="1"/>
          <p:nvPr>
            <p:ph idx="12" type="sldNum"/>
          </p:nvPr>
        </p:nvSpPr>
        <p:spPr>
          <a:xfrm>
            <a:off x="508000" y="8475422"/>
            <a:ext cx="990600" cy="287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3" name="Google Shape;783;p49"/>
          <p:cNvSpPr/>
          <p:nvPr/>
        </p:nvSpPr>
        <p:spPr>
          <a:xfrm>
            <a:off x="508000" y="7362301"/>
            <a:ext cx="10058400" cy="469551"/>
          </a:xfrm>
          <a:prstGeom prst="rect">
            <a:avLst/>
          </a:prstGeom>
          <a:solidFill>
            <a:srgbClr val="E6E6E6">
              <a:alpha val="8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49"/>
          <p:cNvSpPr txBox="1"/>
          <p:nvPr>
            <p:ph idx="1" type="body"/>
          </p:nvPr>
        </p:nvSpPr>
        <p:spPr>
          <a:xfrm>
            <a:off x="508000" y="7377712"/>
            <a:ext cx="2480542" cy="454140"/>
          </a:xfrm>
          <a:prstGeom prst="rect">
            <a:avLst/>
          </a:prstGeom>
          <a:solidFill>
            <a:schemeClr val="dk2">
              <a:alpha val="89803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785" name="Google Shape;785;p49"/>
          <p:cNvCxnSpPr/>
          <p:nvPr/>
        </p:nvCxnSpPr>
        <p:spPr>
          <a:xfrm>
            <a:off x="3098800" y="2209800"/>
            <a:ext cx="0" cy="5715000"/>
          </a:xfrm>
          <a:prstGeom prst="straightConnector1">
            <a:avLst/>
          </a:prstGeom>
          <a:noFill/>
          <a:ln cap="flat" cmpd="sng" w="9525">
            <a:solidFill>
              <a:srgbClr val="C7C7C7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86" name="Google Shape;786;p49"/>
          <p:cNvCxnSpPr/>
          <p:nvPr/>
        </p:nvCxnSpPr>
        <p:spPr>
          <a:xfrm>
            <a:off x="508000" y="2209800"/>
            <a:ext cx="0" cy="5715000"/>
          </a:xfrm>
          <a:prstGeom prst="straightConnector1">
            <a:avLst/>
          </a:prstGeom>
          <a:noFill/>
          <a:ln cap="flat" cmpd="sng" w="9525">
            <a:solidFill>
              <a:srgbClr val="C7C7C7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87" name="Google Shape;787;p49"/>
          <p:cNvCxnSpPr/>
          <p:nvPr/>
        </p:nvCxnSpPr>
        <p:spPr>
          <a:xfrm>
            <a:off x="5689600" y="2209800"/>
            <a:ext cx="0" cy="5715000"/>
          </a:xfrm>
          <a:prstGeom prst="straightConnector1">
            <a:avLst/>
          </a:prstGeom>
          <a:noFill/>
          <a:ln cap="flat" cmpd="sng" w="9525">
            <a:solidFill>
              <a:srgbClr val="C7C7C7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88" name="Google Shape;788;p49"/>
          <p:cNvCxnSpPr/>
          <p:nvPr/>
        </p:nvCxnSpPr>
        <p:spPr>
          <a:xfrm>
            <a:off x="8294303" y="2209800"/>
            <a:ext cx="0" cy="5715000"/>
          </a:xfrm>
          <a:prstGeom prst="straightConnector1">
            <a:avLst/>
          </a:prstGeom>
          <a:noFill/>
          <a:ln cap="flat" cmpd="sng" w="9525">
            <a:solidFill>
              <a:srgbClr val="C7C7C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89" name="Google Shape;789;p49"/>
          <p:cNvSpPr/>
          <p:nvPr/>
        </p:nvSpPr>
        <p:spPr>
          <a:xfrm>
            <a:off x="508000" y="6536452"/>
            <a:ext cx="10058400" cy="469551"/>
          </a:xfrm>
          <a:prstGeom prst="rect">
            <a:avLst/>
          </a:prstGeom>
          <a:solidFill>
            <a:srgbClr val="E6E6E6">
              <a:alpha val="8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49"/>
          <p:cNvSpPr/>
          <p:nvPr/>
        </p:nvSpPr>
        <p:spPr>
          <a:xfrm>
            <a:off x="508000" y="5698252"/>
            <a:ext cx="10058400" cy="469551"/>
          </a:xfrm>
          <a:prstGeom prst="rect">
            <a:avLst/>
          </a:prstGeom>
          <a:solidFill>
            <a:srgbClr val="E6E6E6">
              <a:alpha val="8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49"/>
          <p:cNvSpPr/>
          <p:nvPr/>
        </p:nvSpPr>
        <p:spPr>
          <a:xfrm>
            <a:off x="508000" y="4860052"/>
            <a:ext cx="10058400" cy="469551"/>
          </a:xfrm>
          <a:prstGeom prst="rect">
            <a:avLst/>
          </a:prstGeom>
          <a:solidFill>
            <a:srgbClr val="E6E6E6">
              <a:alpha val="8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49"/>
          <p:cNvSpPr/>
          <p:nvPr/>
        </p:nvSpPr>
        <p:spPr>
          <a:xfrm>
            <a:off x="508000" y="3945652"/>
            <a:ext cx="10058400" cy="469551"/>
          </a:xfrm>
          <a:prstGeom prst="rect">
            <a:avLst/>
          </a:prstGeom>
          <a:solidFill>
            <a:srgbClr val="E6E6E6">
              <a:alpha val="8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49"/>
          <p:cNvSpPr txBox="1"/>
          <p:nvPr>
            <p:ph idx="2" type="body"/>
          </p:nvPr>
        </p:nvSpPr>
        <p:spPr>
          <a:xfrm>
            <a:off x="10871201" y="3945652"/>
            <a:ext cx="4876800" cy="454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4" name="Google Shape;794;p49"/>
          <p:cNvSpPr txBox="1"/>
          <p:nvPr>
            <p:ph idx="3" type="body"/>
          </p:nvPr>
        </p:nvSpPr>
        <p:spPr>
          <a:xfrm>
            <a:off x="10871201" y="4860052"/>
            <a:ext cx="4876800" cy="454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5" name="Google Shape;795;p49"/>
          <p:cNvSpPr txBox="1"/>
          <p:nvPr>
            <p:ph idx="4" type="body"/>
          </p:nvPr>
        </p:nvSpPr>
        <p:spPr>
          <a:xfrm>
            <a:off x="10871201" y="5698252"/>
            <a:ext cx="4876800" cy="454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6" name="Google Shape;796;p49"/>
          <p:cNvSpPr txBox="1"/>
          <p:nvPr>
            <p:ph idx="5" type="body"/>
          </p:nvPr>
        </p:nvSpPr>
        <p:spPr>
          <a:xfrm>
            <a:off x="10871201" y="6536452"/>
            <a:ext cx="4876800" cy="454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7" name="Google Shape;797;p49"/>
          <p:cNvSpPr txBox="1"/>
          <p:nvPr/>
        </p:nvSpPr>
        <p:spPr>
          <a:xfrm>
            <a:off x="12128500" y="7374652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49"/>
          <p:cNvSpPr txBox="1"/>
          <p:nvPr>
            <p:ph idx="6" type="body"/>
          </p:nvPr>
        </p:nvSpPr>
        <p:spPr>
          <a:xfrm>
            <a:off x="508000" y="3961063"/>
            <a:ext cx="8338958" cy="454140"/>
          </a:xfrm>
          <a:prstGeom prst="rect">
            <a:avLst/>
          </a:prstGeom>
          <a:solidFill>
            <a:schemeClr val="dk2">
              <a:alpha val="89803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9" name="Google Shape;799;p49"/>
          <p:cNvSpPr txBox="1"/>
          <p:nvPr>
            <p:ph idx="7" type="body"/>
          </p:nvPr>
        </p:nvSpPr>
        <p:spPr>
          <a:xfrm>
            <a:off x="507999" y="4860052"/>
            <a:ext cx="7223991" cy="454140"/>
          </a:xfrm>
          <a:prstGeom prst="rect">
            <a:avLst/>
          </a:prstGeom>
          <a:solidFill>
            <a:schemeClr val="dk2">
              <a:alpha val="89803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0" name="Google Shape;800;p49"/>
          <p:cNvSpPr txBox="1"/>
          <p:nvPr>
            <p:ph idx="8" type="body"/>
          </p:nvPr>
        </p:nvSpPr>
        <p:spPr>
          <a:xfrm>
            <a:off x="507998" y="5698252"/>
            <a:ext cx="5753100" cy="454140"/>
          </a:xfrm>
          <a:prstGeom prst="rect">
            <a:avLst/>
          </a:prstGeom>
          <a:solidFill>
            <a:schemeClr val="dk2">
              <a:alpha val="89803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1" name="Google Shape;801;p49"/>
          <p:cNvSpPr txBox="1"/>
          <p:nvPr>
            <p:ph idx="9" type="body"/>
          </p:nvPr>
        </p:nvSpPr>
        <p:spPr>
          <a:xfrm>
            <a:off x="508000" y="6536452"/>
            <a:ext cx="5048478" cy="454140"/>
          </a:xfrm>
          <a:prstGeom prst="rect">
            <a:avLst/>
          </a:prstGeom>
          <a:solidFill>
            <a:schemeClr val="dk2">
              <a:alpha val="89803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2" name="Google Shape;802;p49"/>
          <p:cNvSpPr txBox="1"/>
          <p:nvPr>
            <p:ph idx="13" type="body"/>
          </p:nvPr>
        </p:nvSpPr>
        <p:spPr>
          <a:xfrm>
            <a:off x="508000" y="2209800"/>
            <a:ext cx="2286000" cy="5707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4400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3" name="Google Shape;803;p49"/>
          <p:cNvSpPr txBox="1"/>
          <p:nvPr>
            <p:ph idx="14" type="body"/>
          </p:nvPr>
        </p:nvSpPr>
        <p:spPr>
          <a:xfrm>
            <a:off x="3098800" y="2209800"/>
            <a:ext cx="2286000" cy="5707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4400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4" name="Google Shape;804;p49"/>
          <p:cNvSpPr txBox="1"/>
          <p:nvPr>
            <p:ph idx="15" type="body"/>
          </p:nvPr>
        </p:nvSpPr>
        <p:spPr>
          <a:xfrm>
            <a:off x="5689600" y="2209800"/>
            <a:ext cx="2295861" cy="5707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4400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5" name="Google Shape;805;p49"/>
          <p:cNvSpPr txBox="1"/>
          <p:nvPr>
            <p:ph idx="16" type="body"/>
          </p:nvPr>
        </p:nvSpPr>
        <p:spPr>
          <a:xfrm>
            <a:off x="8290262" y="2209800"/>
            <a:ext cx="2276138" cy="5707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4400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6" name="Google Shape;806;p49"/>
          <p:cNvSpPr/>
          <p:nvPr/>
        </p:nvSpPr>
        <p:spPr>
          <a:xfrm>
            <a:off x="508000" y="3124200"/>
            <a:ext cx="10058400" cy="469551"/>
          </a:xfrm>
          <a:prstGeom prst="rect">
            <a:avLst/>
          </a:prstGeom>
          <a:solidFill>
            <a:srgbClr val="E6E6E6">
              <a:alpha val="8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49"/>
          <p:cNvSpPr txBox="1"/>
          <p:nvPr>
            <p:ph idx="17" type="body"/>
          </p:nvPr>
        </p:nvSpPr>
        <p:spPr>
          <a:xfrm>
            <a:off x="507998" y="3124200"/>
            <a:ext cx="8338959" cy="454140"/>
          </a:xfrm>
          <a:prstGeom prst="rect">
            <a:avLst/>
          </a:prstGeom>
          <a:solidFill>
            <a:schemeClr val="dk2">
              <a:alpha val="89803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8" name="Google Shape;808;p49"/>
          <p:cNvSpPr txBox="1"/>
          <p:nvPr>
            <p:ph idx="18" type="body"/>
          </p:nvPr>
        </p:nvSpPr>
        <p:spPr>
          <a:xfrm>
            <a:off x="10871201" y="3124200"/>
            <a:ext cx="4876800" cy="454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9" name="Google Shape;809;p49"/>
          <p:cNvSpPr txBox="1"/>
          <p:nvPr>
            <p:ph idx="19" type="body"/>
          </p:nvPr>
        </p:nvSpPr>
        <p:spPr>
          <a:xfrm>
            <a:off x="10871201" y="7377712"/>
            <a:ext cx="4876800" cy="454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0" name="Google Shape;810;p49"/>
          <p:cNvSpPr txBox="1"/>
          <p:nvPr>
            <p:ph type="title"/>
          </p:nvPr>
        </p:nvSpPr>
        <p:spPr>
          <a:xfrm>
            <a:off x="508000" y="313466"/>
            <a:ext cx="15240000" cy="1286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s">
  <p:cSld name="Logos"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50"/>
          <p:cNvSpPr txBox="1"/>
          <p:nvPr>
            <p:ph type="title"/>
          </p:nvPr>
        </p:nvSpPr>
        <p:spPr>
          <a:xfrm>
            <a:off x="508000" y="313466"/>
            <a:ext cx="15240000" cy="1286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3" name="Google Shape;813;p50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4" name="Google Shape;814;p50"/>
          <p:cNvSpPr txBox="1"/>
          <p:nvPr>
            <p:ph idx="12" type="sldNum"/>
          </p:nvPr>
        </p:nvSpPr>
        <p:spPr>
          <a:xfrm>
            <a:off x="508000" y="8475422"/>
            <a:ext cx="990600" cy="287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5" name="Google Shape;815;p50"/>
          <p:cNvSpPr/>
          <p:nvPr>
            <p:ph idx="2" type="pic"/>
          </p:nvPr>
        </p:nvSpPr>
        <p:spPr>
          <a:xfrm>
            <a:off x="508000" y="2209800"/>
            <a:ext cx="2286000" cy="1143000"/>
          </a:xfrm>
          <a:prstGeom prst="rect">
            <a:avLst/>
          </a:prstGeom>
          <a:noFill/>
          <a:ln>
            <a:noFill/>
          </a:ln>
        </p:spPr>
      </p:sp>
      <p:sp>
        <p:nvSpPr>
          <p:cNvPr id="816" name="Google Shape;816;p50"/>
          <p:cNvSpPr/>
          <p:nvPr>
            <p:ph idx="3" type="pic"/>
          </p:nvPr>
        </p:nvSpPr>
        <p:spPr>
          <a:xfrm>
            <a:off x="3116020" y="2209800"/>
            <a:ext cx="2268780" cy="1143000"/>
          </a:xfrm>
          <a:prstGeom prst="rect">
            <a:avLst/>
          </a:prstGeom>
          <a:noFill/>
          <a:ln>
            <a:noFill/>
          </a:ln>
        </p:spPr>
      </p:sp>
      <p:sp>
        <p:nvSpPr>
          <p:cNvPr id="817" name="Google Shape;817;p50"/>
          <p:cNvSpPr/>
          <p:nvPr>
            <p:ph idx="4" type="pic"/>
          </p:nvPr>
        </p:nvSpPr>
        <p:spPr>
          <a:xfrm>
            <a:off x="5706820" y="2209800"/>
            <a:ext cx="2268780" cy="1143000"/>
          </a:xfrm>
          <a:prstGeom prst="rect">
            <a:avLst/>
          </a:prstGeom>
          <a:noFill/>
          <a:ln>
            <a:noFill/>
          </a:ln>
        </p:spPr>
      </p:sp>
      <p:sp>
        <p:nvSpPr>
          <p:cNvPr id="818" name="Google Shape;818;p50"/>
          <p:cNvSpPr/>
          <p:nvPr>
            <p:ph idx="5" type="pic"/>
          </p:nvPr>
        </p:nvSpPr>
        <p:spPr>
          <a:xfrm>
            <a:off x="8280400" y="2209800"/>
            <a:ext cx="2286000" cy="1143000"/>
          </a:xfrm>
          <a:prstGeom prst="rect">
            <a:avLst/>
          </a:prstGeom>
          <a:noFill/>
          <a:ln>
            <a:noFill/>
          </a:ln>
        </p:spPr>
      </p:sp>
      <p:sp>
        <p:nvSpPr>
          <p:cNvPr id="819" name="Google Shape;819;p50"/>
          <p:cNvSpPr/>
          <p:nvPr>
            <p:ph idx="6" type="pic"/>
          </p:nvPr>
        </p:nvSpPr>
        <p:spPr>
          <a:xfrm>
            <a:off x="10888420" y="2209800"/>
            <a:ext cx="2268780" cy="1143000"/>
          </a:xfrm>
          <a:prstGeom prst="rect">
            <a:avLst/>
          </a:prstGeom>
          <a:noFill/>
          <a:ln>
            <a:noFill/>
          </a:ln>
        </p:spPr>
      </p:sp>
      <p:sp>
        <p:nvSpPr>
          <p:cNvPr id="820" name="Google Shape;820;p50"/>
          <p:cNvSpPr/>
          <p:nvPr>
            <p:ph idx="7" type="pic"/>
          </p:nvPr>
        </p:nvSpPr>
        <p:spPr>
          <a:xfrm>
            <a:off x="13479220" y="2209800"/>
            <a:ext cx="2268780" cy="1143000"/>
          </a:xfrm>
          <a:prstGeom prst="rect">
            <a:avLst/>
          </a:prstGeom>
          <a:noFill/>
          <a:ln>
            <a:noFill/>
          </a:ln>
        </p:spPr>
      </p:sp>
      <p:sp>
        <p:nvSpPr>
          <p:cNvPr id="821" name="Google Shape;821;p50"/>
          <p:cNvSpPr/>
          <p:nvPr>
            <p:ph idx="8" type="pic"/>
          </p:nvPr>
        </p:nvSpPr>
        <p:spPr>
          <a:xfrm>
            <a:off x="508000" y="3657600"/>
            <a:ext cx="2286000" cy="1143000"/>
          </a:xfrm>
          <a:prstGeom prst="rect">
            <a:avLst/>
          </a:prstGeom>
          <a:noFill/>
          <a:ln>
            <a:noFill/>
          </a:ln>
        </p:spPr>
      </p:sp>
      <p:sp>
        <p:nvSpPr>
          <p:cNvPr id="822" name="Google Shape;822;p50"/>
          <p:cNvSpPr/>
          <p:nvPr>
            <p:ph idx="9" type="pic"/>
          </p:nvPr>
        </p:nvSpPr>
        <p:spPr>
          <a:xfrm>
            <a:off x="3116020" y="3657600"/>
            <a:ext cx="2268780" cy="1143000"/>
          </a:xfrm>
          <a:prstGeom prst="rect">
            <a:avLst/>
          </a:prstGeom>
          <a:noFill/>
          <a:ln>
            <a:noFill/>
          </a:ln>
        </p:spPr>
      </p:sp>
      <p:sp>
        <p:nvSpPr>
          <p:cNvPr id="823" name="Google Shape;823;p50"/>
          <p:cNvSpPr/>
          <p:nvPr>
            <p:ph idx="13" type="pic"/>
          </p:nvPr>
        </p:nvSpPr>
        <p:spPr>
          <a:xfrm>
            <a:off x="5706820" y="3657600"/>
            <a:ext cx="2268780" cy="1143000"/>
          </a:xfrm>
          <a:prstGeom prst="rect">
            <a:avLst/>
          </a:prstGeom>
          <a:noFill/>
          <a:ln>
            <a:noFill/>
          </a:ln>
        </p:spPr>
      </p:sp>
      <p:sp>
        <p:nvSpPr>
          <p:cNvPr id="824" name="Google Shape;824;p50"/>
          <p:cNvSpPr/>
          <p:nvPr>
            <p:ph idx="14" type="pic"/>
          </p:nvPr>
        </p:nvSpPr>
        <p:spPr>
          <a:xfrm>
            <a:off x="8280400" y="3657600"/>
            <a:ext cx="2286000" cy="1143000"/>
          </a:xfrm>
          <a:prstGeom prst="rect">
            <a:avLst/>
          </a:prstGeom>
          <a:noFill/>
          <a:ln>
            <a:noFill/>
          </a:ln>
        </p:spPr>
      </p:sp>
      <p:sp>
        <p:nvSpPr>
          <p:cNvPr id="825" name="Google Shape;825;p50"/>
          <p:cNvSpPr/>
          <p:nvPr>
            <p:ph idx="15" type="pic"/>
          </p:nvPr>
        </p:nvSpPr>
        <p:spPr>
          <a:xfrm>
            <a:off x="10888420" y="3657600"/>
            <a:ext cx="2268780" cy="1143000"/>
          </a:xfrm>
          <a:prstGeom prst="rect">
            <a:avLst/>
          </a:prstGeom>
          <a:noFill/>
          <a:ln>
            <a:noFill/>
          </a:ln>
        </p:spPr>
      </p:sp>
      <p:sp>
        <p:nvSpPr>
          <p:cNvPr id="826" name="Google Shape;826;p50"/>
          <p:cNvSpPr/>
          <p:nvPr>
            <p:ph idx="16" type="pic"/>
          </p:nvPr>
        </p:nvSpPr>
        <p:spPr>
          <a:xfrm>
            <a:off x="13479220" y="3657600"/>
            <a:ext cx="2268780" cy="1143000"/>
          </a:xfrm>
          <a:prstGeom prst="rect">
            <a:avLst/>
          </a:prstGeom>
          <a:noFill/>
          <a:ln>
            <a:noFill/>
          </a:ln>
        </p:spPr>
      </p:sp>
      <p:sp>
        <p:nvSpPr>
          <p:cNvPr id="827" name="Google Shape;827;p50"/>
          <p:cNvSpPr/>
          <p:nvPr>
            <p:ph idx="17" type="pic"/>
          </p:nvPr>
        </p:nvSpPr>
        <p:spPr>
          <a:xfrm>
            <a:off x="508000" y="5111262"/>
            <a:ext cx="2286000" cy="1143000"/>
          </a:xfrm>
          <a:prstGeom prst="rect">
            <a:avLst/>
          </a:prstGeom>
          <a:noFill/>
          <a:ln>
            <a:noFill/>
          </a:ln>
        </p:spPr>
      </p:sp>
      <p:sp>
        <p:nvSpPr>
          <p:cNvPr id="828" name="Google Shape;828;p50"/>
          <p:cNvSpPr/>
          <p:nvPr>
            <p:ph idx="18" type="pic"/>
          </p:nvPr>
        </p:nvSpPr>
        <p:spPr>
          <a:xfrm>
            <a:off x="3116020" y="5111262"/>
            <a:ext cx="2268780" cy="1143000"/>
          </a:xfrm>
          <a:prstGeom prst="rect">
            <a:avLst/>
          </a:prstGeom>
          <a:noFill/>
          <a:ln>
            <a:noFill/>
          </a:ln>
        </p:spPr>
      </p:sp>
      <p:sp>
        <p:nvSpPr>
          <p:cNvPr id="829" name="Google Shape;829;p50"/>
          <p:cNvSpPr/>
          <p:nvPr>
            <p:ph idx="19" type="pic"/>
          </p:nvPr>
        </p:nvSpPr>
        <p:spPr>
          <a:xfrm>
            <a:off x="5706820" y="5111262"/>
            <a:ext cx="2268780" cy="1143000"/>
          </a:xfrm>
          <a:prstGeom prst="rect">
            <a:avLst/>
          </a:prstGeom>
          <a:noFill/>
          <a:ln>
            <a:noFill/>
          </a:ln>
        </p:spPr>
      </p:sp>
      <p:sp>
        <p:nvSpPr>
          <p:cNvPr id="830" name="Google Shape;830;p50"/>
          <p:cNvSpPr/>
          <p:nvPr>
            <p:ph idx="20" type="pic"/>
          </p:nvPr>
        </p:nvSpPr>
        <p:spPr>
          <a:xfrm>
            <a:off x="8280400" y="5111262"/>
            <a:ext cx="2286000" cy="1143000"/>
          </a:xfrm>
          <a:prstGeom prst="rect">
            <a:avLst/>
          </a:prstGeom>
          <a:noFill/>
          <a:ln>
            <a:noFill/>
          </a:ln>
        </p:spPr>
      </p:sp>
      <p:sp>
        <p:nvSpPr>
          <p:cNvPr id="831" name="Google Shape;831;p50"/>
          <p:cNvSpPr/>
          <p:nvPr>
            <p:ph idx="21" type="pic"/>
          </p:nvPr>
        </p:nvSpPr>
        <p:spPr>
          <a:xfrm>
            <a:off x="10888420" y="5111262"/>
            <a:ext cx="2268780" cy="1143000"/>
          </a:xfrm>
          <a:prstGeom prst="rect">
            <a:avLst/>
          </a:prstGeom>
          <a:noFill/>
          <a:ln>
            <a:noFill/>
          </a:ln>
        </p:spPr>
      </p:sp>
      <p:sp>
        <p:nvSpPr>
          <p:cNvPr id="832" name="Google Shape;832;p50"/>
          <p:cNvSpPr/>
          <p:nvPr>
            <p:ph idx="22" type="pic"/>
          </p:nvPr>
        </p:nvSpPr>
        <p:spPr>
          <a:xfrm>
            <a:off x="13479220" y="5111262"/>
            <a:ext cx="2268780" cy="1143000"/>
          </a:xfrm>
          <a:prstGeom prst="rect">
            <a:avLst/>
          </a:prstGeom>
          <a:noFill/>
          <a:ln>
            <a:noFill/>
          </a:ln>
        </p:spPr>
      </p:sp>
      <p:sp>
        <p:nvSpPr>
          <p:cNvPr id="833" name="Google Shape;833;p50"/>
          <p:cNvSpPr/>
          <p:nvPr>
            <p:ph idx="23" type="pic"/>
          </p:nvPr>
        </p:nvSpPr>
        <p:spPr>
          <a:xfrm>
            <a:off x="508000" y="6559062"/>
            <a:ext cx="2286000" cy="1143000"/>
          </a:xfrm>
          <a:prstGeom prst="rect">
            <a:avLst/>
          </a:prstGeom>
          <a:noFill/>
          <a:ln>
            <a:noFill/>
          </a:ln>
        </p:spPr>
      </p:sp>
      <p:sp>
        <p:nvSpPr>
          <p:cNvPr id="834" name="Google Shape;834;p50"/>
          <p:cNvSpPr/>
          <p:nvPr>
            <p:ph idx="24" type="pic"/>
          </p:nvPr>
        </p:nvSpPr>
        <p:spPr>
          <a:xfrm>
            <a:off x="3116020" y="6559062"/>
            <a:ext cx="2268780" cy="1143000"/>
          </a:xfrm>
          <a:prstGeom prst="rect">
            <a:avLst/>
          </a:prstGeom>
          <a:noFill/>
          <a:ln>
            <a:noFill/>
          </a:ln>
        </p:spPr>
      </p:sp>
      <p:sp>
        <p:nvSpPr>
          <p:cNvPr id="835" name="Google Shape;835;p50"/>
          <p:cNvSpPr/>
          <p:nvPr>
            <p:ph idx="25" type="pic"/>
          </p:nvPr>
        </p:nvSpPr>
        <p:spPr>
          <a:xfrm>
            <a:off x="5706820" y="6559062"/>
            <a:ext cx="2268780" cy="1143000"/>
          </a:xfrm>
          <a:prstGeom prst="rect">
            <a:avLst/>
          </a:prstGeom>
          <a:noFill/>
          <a:ln>
            <a:noFill/>
          </a:ln>
        </p:spPr>
      </p:sp>
      <p:sp>
        <p:nvSpPr>
          <p:cNvPr id="836" name="Google Shape;836;p50"/>
          <p:cNvSpPr/>
          <p:nvPr>
            <p:ph idx="26" type="pic"/>
          </p:nvPr>
        </p:nvSpPr>
        <p:spPr>
          <a:xfrm>
            <a:off x="8280400" y="6559062"/>
            <a:ext cx="2286000" cy="1143000"/>
          </a:xfrm>
          <a:prstGeom prst="rect">
            <a:avLst/>
          </a:prstGeom>
          <a:noFill/>
          <a:ln>
            <a:noFill/>
          </a:ln>
        </p:spPr>
      </p:sp>
      <p:sp>
        <p:nvSpPr>
          <p:cNvPr id="837" name="Google Shape;837;p50"/>
          <p:cNvSpPr/>
          <p:nvPr>
            <p:ph idx="27" type="pic"/>
          </p:nvPr>
        </p:nvSpPr>
        <p:spPr>
          <a:xfrm>
            <a:off x="10888420" y="6559062"/>
            <a:ext cx="2268780" cy="1143000"/>
          </a:xfrm>
          <a:prstGeom prst="rect">
            <a:avLst/>
          </a:prstGeom>
          <a:noFill/>
          <a:ln>
            <a:noFill/>
          </a:ln>
        </p:spPr>
      </p:sp>
      <p:sp>
        <p:nvSpPr>
          <p:cNvPr id="838" name="Google Shape;838;p50"/>
          <p:cNvSpPr/>
          <p:nvPr>
            <p:ph idx="28" type="pic"/>
          </p:nvPr>
        </p:nvSpPr>
        <p:spPr>
          <a:xfrm>
            <a:off x="13479220" y="6559062"/>
            <a:ext cx="2268780" cy="1143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s Basic">
  <p:cSld name="Contacts Basic">
    <p:bg>
      <p:bgPr>
        <a:solidFill>
          <a:schemeClr val="dk2"/>
        </a:solidFill>
      </p:bgPr>
    </p:bg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51"/>
          <p:cNvSpPr/>
          <p:nvPr/>
        </p:nvSpPr>
        <p:spPr>
          <a:xfrm>
            <a:off x="508001" y="-36163"/>
            <a:ext cx="7862188" cy="8791039"/>
          </a:xfrm>
          <a:custGeom>
            <a:rect b="b" l="l" r="r" t="t"/>
            <a:pathLst>
              <a:path extrusionOk="0" h="6615647" w="5946802">
                <a:moveTo>
                  <a:pt x="1729409" y="4886288"/>
                </a:moveTo>
                <a:lnTo>
                  <a:pt x="38" y="4886288"/>
                </a:lnTo>
                <a:lnTo>
                  <a:pt x="38" y="6615647"/>
                </a:lnTo>
                <a:lnTo>
                  <a:pt x="1729409" y="6615647"/>
                </a:lnTo>
                <a:lnTo>
                  <a:pt x="1729409" y="4886288"/>
                </a:lnTo>
                <a:close/>
              </a:path>
              <a:path extrusionOk="0" h="6615647" w="5946802">
                <a:moveTo>
                  <a:pt x="5946802" y="0"/>
                </a:moveTo>
                <a:lnTo>
                  <a:pt x="1125508" y="28350"/>
                </a:lnTo>
                <a:lnTo>
                  <a:pt x="0" y="4886275"/>
                </a:lnTo>
                <a:lnTo>
                  <a:pt x="594680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51"/>
          <p:cNvSpPr txBox="1"/>
          <p:nvPr/>
        </p:nvSpPr>
        <p:spPr>
          <a:xfrm>
            <a:off x="8280400" y="6400800"/>
            <a:ext cx="355094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Social media accounts: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51"/>
          <p:cNvSpPr txBox="1"/>
          <p:nvPr>
            <p:ph idx="1" type="body"/>
          </p:nvPr>
        </p:nvSpPr>
        <p:spPr>
          <a:xfrm>
            <a:off x="8280400" y="1905000"/>
            <a:ext cx="7467600" cy="10840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3" name="Google Shape;843;p51"/>
          <p:cNvSpPr txBox="1"/>
          <p:nvPr>
            <p:ph idx="2" type="body"/>
          </p:nvPr>
        </p:nvSpPr>
        <p:spPr>
          <a:xfrm>
            <a:off x="8280401" y="3505200"/>
            <a:ext cx="7463314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4" name="Google Shape;844;p51"/>
          <p:cNvSpPr txBox="1"/>
          <p:nvPr>
            <p:ph idx="3" type="body"/>
          </p:nvPr>
        </p:nvSpPr>
        <p:spPr>
          <a:xfrm>
            <a:off x="8280400" y="5181600"/>
            <a:ext cx="746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5" name="Google Shape;845;p51"/>
          <p:cNvSpPr txBox="1"/>
          <p:nvPr>
            <p:ph idx="4" type="body"/>
          </p:nvPr>
        </p:nvSpPr>
        <p:spPr>
          <a:xfrm>
            <a:off x="508000" y="1905000"/>
            <a:ext cx="6172199" cy="41710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6" name="Google Shape;846;p51"/>
          <p:cNvSpPr txBox="1"/>
          <p:nvPr>
            <p:ph idx="5" type="body"/>
          </p:nvPr>
        </p:nvSpPr>
        <p:spPr>
          <a:xfrm>
            <a:off x="8280400" y="7894355"/>
            <a:ext cx="2286000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7" name="Google Shape;847;p51"/>
          <p:cNvSpPr txBox="1"/>
          <p:nvPr>
            <p:ph idx="6" type="body"/>
          </p:nvPr>
        </p:nvSpPr>
        <p:spPr>
          <a:xfrm>
            <a:off x="8280400" y="7610439"/>
            <a:ext cx="2286000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8" name="Google Shape;848;p51"/>
          <p:cNvSpPr txBox="1"/>
          <p:nvPr>
            <p:ph idx="7" type="body"/>
          </p:nvPr>
        </p:nvSpPr>
        <p:spPr>
          <a:xfrm>
            <a:off x="8280400" y="7183155"/>
            <a:ext cx="2286000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9" name="Google Shape;849;p51"/>
          <p:cNvSpPr txBox="1"/>
          <p:nvPr>
            <p:ph idx="8" type="body"/>
          </p:nvPr>
        </p:nvSpPr>
        <p:spPr>
          <a:xfrm>
            <a:off x="8280400" y="6899239"/>
            <a:ext cx="2286000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0" name="Google Shape;850;p51"/>
          <p:cNvSpPr txBox="1"/>
          <p:nvPr>
            <p:ph idx="9" type="body"/>
          </p:nvPr>
        </p:nvSpPr>
        <p:spPr>
          <a:xfrm>
            <a:off x="10871200" y="7894355"/>
            <a:ext cx="2286000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1" name="Google Shape;851;p51"/>
          <p:cNvSpPr txBox="1"/>
          <p:nvPr>
            <p:ph idx="13" type="body"/>
          </p:nvPr>
        </p:nvSpPr>
        <p:spPr>
          <a:xfrm>
            <a:off x="10871200" y="7610439"/>
            <a:ext cx="2286000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2" name="Google Shape;852;p51"/>
          <p:cNvSpPr txBox="1"/>
          <p:nvPr>
            <p:ph idx="14" type="body"/>
          </p:nvPr>
        </p:nvSpPr>
        <p:spPr>
          <a:xfrm>
            <a:off x="10871200" y="7183155"/>
            <a:ext cx="2286000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3" name="Google Shape;853;p51"/>
          <p:cNvSpPr txBox="1"/>
          <p:nvPr>
            <p:ph idx="15" type="body"/>
          </p:nvPr>
        </p:nvSpPr>
        <p:spPr>
          <a:xfrm>
            <a:off x="10871200" y="6899239"/>
            <a:ext cx="2286000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4" name="Google Shape;854;p51"/>
          <p:cNvSpPr txBox="1"/>
          <p:nvPr>
            <p:ph idx="16" type="body"/>
          </p:nvPr>
        </p:nvSpPr>
        <p:spPr>
          <a:xfrm>
            <a:off x="13462001" y="7894355"/>
            <a:ext cx="2286000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5" name="Google Shape;855;p51"/>
          <p:cNvSpPr txBox="1"/>
          <p:nvPr>
            <p:ph idx="17" type="body"/>
          </p:nvPr>
        </p:nvSpPr>
        <p:spPr>
          <a:xfrm>
            <a:off x="13462001" y="7610439"/>
            <a:ext cx="2286000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6" name="Google Shape;856;p51"/>
          <p:cNvSpPr txBox="1"/>
          <p:nvPr>
            <p:ph idx="18" type="body"/>
          </p:nvPr>
        </p:nvSpPr>
        <p:spPr>
          <a:xfrm>
            <a:off x="13462001" y="7183155"/>
            <a:ext cx="2286000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7" name="Google Shape;857;p51"/>
          <p:cNvSpPr txBox="1"/>
          <p:nvPr>
            <p:ph idx="19" type="body"/>
          </p:nvPr>
        </p:nvSpPr>
        <p:spPr>
          <a:xfrm>
            <a:off x="13462001" y="6899239"/>
            <a:ext cx="2286000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8" name="Google Shape;858;p51"/>
          <p:cNvSpPr txBox="1"/>
          <p:nvPr>
            <p:ph type="title"/>
          </p:nvPr>
        </p:nvSpPr>
        <p:spPr>
          <a:xfrm>
            <a:off x="508000" y="304800"/>
            <a:ext cx="61722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9" name="Google Shape;859;p51"/>
          <p:cNvSpPr txBox="1"/>
          <p:nvPr/>
        </p:nvSpPr>
        <p:spPr>
          <a:xfrm>
            <a:off x="8308340" y="304800"/>
            <a:ext cx="126746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Contacts: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0" name="Google Shape;860;p51"/>
          <p:cNvGrpSpPr/>
          <p:nvPr/>
        </p:nvGrpSpPr>
        <p:grpSpPr>
          <a:xfrm>
            <a:off x="14452600" y="8547494"/>
            <a:ext cx="1295400" cy="215506"/>
            <a:chOff x="14294536" y="8436933"/>
            <a:chExt cx="1501942" cy="249867"/>
          </a:xfrm>
        </p:grpSpPr>
        <p:sp>
          <p:nvSpPr>
            <p:cNvPr id="861" name="Google Shape;861;p51"/>
            <p:cNvSpPr/>
            <p:nvPr/>
          </p:nvSpPr>
          <p:spPr>
            <a:xfrm>
              <a:off x="14294536" y="8436933"/>
              <a:ext cx="210239" cy="249867"/>
            </a:xfrm>
            <a:custGeom>
              <a:rect b="b" l="l" r="r" t="t"/>
              <a:pathLst>
                <a:path extrusionOk="0" h="2138045" w="1798954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51"/>
            <p:cNvSpPr/>
            <p:nvPr/>
          </p:nvSpPr>
          <p:spPr>
            <a:xfrm>
              <a:off x="14543672" y="8448213"/>
              <a:ext cx="194655" cy="238587"/>
            </a:xfrm>
            <a:custGeom>
              <a:rect b="b" l="l" r="r" t="t"/>
              <a:pathLst>
                <a:path extrusionOk="0" h="2041525" w="1665604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51"/>
            <p:cNvSpPr/>
            <p:nvPr/>
          </p:nvSpPr>
          <p:spPr>
            <a:xfrm>
              <a:off x="14745615" y="8511292"/>
              <a:ext cx="193022" cy="175508"/>
            </a:xfrm>
            <a:custGeom>
              <a:rect b="b" l="l" r="r" t="t"/>
              <a:pathLst>
                <a:path extrusionOk="0" h="1501775" w="1651634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extrusionOk="0" h="1501775" w="1651634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51"/>
            <p:cNvSpPr/>
            <p:nvPr/>
          </p:nvSpPr>
          <p:spPr>
            <a:xfrm>
              <a:off x="14976246" y="8448139"/>
              <a:ext cx="62189" cy="238661"/>
            </a:xfrm>
            <a:custGeom>
              <a:rect b="b" l="l" r="r" t="t"/>
              <a:pathLst>
                <a:path extrusionOk="0" h="2042160" w="532129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51"/>
            <p:cNvSpPr/>
            <p:nvPr/>
          </p:nvSpPr>
          <p:spPr>
            <a:xfrm>
              <a:off x="15067761" y="8469289"/>
              <a:ext cx="131576" cy="217511"/>
            </a:xfrm>
            <a:custGeom>
              <a:rect b="b" l="l" r="r" t="t"/>
              <a:pathLst>
                <a:path extrusionOk="0" h="1861185" w="1125854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51"/>
            <p:cNvSpPr/>
            <p:nvPr/>
          </p:nvSpPr>
          <p:spPr>
            <a:xfrm>
              <a:off x="15222399" y="8511292"/>
              <a:ext cx="176547" cy="175508"/>
            </a:xfrm>
            <a:custGeom>
              <a:rect b="b" l="l" r="r" t="t"/>
              <a:pathLst>
                <a:path extrusionOk="0" h="1501775" w="151066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extrusionOk="0" h="1501775" w="151066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extrusionOk="0" h="1501775" w="151066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51"/>
            <p:cNvSpPr/>
            <p:nvPr/>
          </p:nvSpPr>
          <p:spPr>
            <a:xfrm>
              <a:off x="15425933" y="8511292"/>
              <a:ext cx="176844" cy="175508"/>
            </a:xfrm>
            <a:custGeom>
              <a:rect b="b" l="l" r="r" t="t"/>
              <a:pathLst>
                <a:path extrusionOk="0" h="1501775" w="1513204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51"/>
            <p:cNvSpPr/>
            <p:nvPr/>
          </p:nvSpPr>
          <p:spPr>
            <a:xfrm>
              <a:off x="15618966" y="8448213"/>
              <a:ext cx="177512" cy="238587"/>
            </a:xfrm>
            <a:custGeom>
              <a:rect b="b" l="l" r="r" t="t"/>
              <a:pathLst>
                <a:path extrusionOk="0" h="2041525" w="1518919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Clean">
  <p:cSld name="Basic Clea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/>
          <p:nvPr>
            <p:ph type="title"/>
          </p:nvPr>
        </p:nvSpPr>
        <p:spPr>
          <a:xfrm>
            <a:off x="508000" y="313466"/>
            <a:ext cx="15240000" cy="1286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508000" y="8475422"/>
            <a:ext cx="990600" cy="287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s + Photo">
  <p:cSld name="Contacts + Photo">
    <p:bg>
      <p:bgPr>
        <a:solidFill>
          <a:schemeClr val="dk2"/>
        </a:solidFill>
      </p:bgPr>
    </p:bg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52"/>
          <p:cNvSpPr/>
          <p:nvPr/>
        </p:nvSpPr>
        <p:spPr>
          <a:xfrm>
            <a:off x="508001" y="-36163"/>
            <a:ext cx="7862188" cy="8791039"/>
          </a:xfrm>
          <a:custGeom>
            <a:rect b="b" l="l" r="r" t="t"/>
            <a:pathLst>
              <a:path extrusionOk="0" h="6615647" w="5946802">
                <a:moveTo>
                  <a:pt x="1729409" y="4886288"/>
                </a:moveTo>
                <a:lnTo>
                  <a:pt x="38" y="4886288"/>
                </a:lnTo>
                <a:lnTo>
                  <a:pt x="38" y="6615647"/>
                </a:lnTo>
                <a:lnTo>
                  <a:pt x="1729409" y="6615647"/>
                </a:lnTo>
                <a:lnTo>
                  <a:pt x="1729409" y="4886288"/>
                </a:lnTo>
                <a:close/>
              </a:path>
              <a:path extrusionOk="0" h="6615647" w="5946802">
                <a:moveTo>
                  <a:pt x="5946802" y="0"/>
                </a:moveTo>
                <a:lnTo>
                  <a:pt x="1125508" y="28350"/>
                </a:lnTo>
                <a:lnTo>
                  <a:pt x="0" y="4886275"/>
                </a:lnTo>
                <a:lnTo>
                  <a:pt x="594680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52"/>
          <p:cNvSpPr txBox="1"/>
          <p:nvPr/>
        </p:nvSpPr>
        <p:spPr>
          <a:xfrm>
            <a:off x="8280400" y="6400800"/>
            <a:ext cx="355094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Social media accounts: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52"/>
          <p:cNvSpPr txBox="1"/>
          <p:nvPr>
            <p:ph idx="1" type="body"/>
          </p:nvPr>
        </p:nvSpPr>
        <p:spPr>
          <a:xfrm>
            <a:off x="8280400" y="1905000"/>
            <a:ext cx="7467600" cy="10840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3" name="Google Shape;873;p52"/>
          <p:cNvSpPr txBox="1"/>
          <p:nvPr>
            <p:ph idx="2" type="body"/>
          </p:nvPr>
        </p:nvSpPr>
        <p:spPr>
          <a:xfrm>
            <a:off x="8280401" y="3505200"/>
            <a:ext cx="7463314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4" name="Google Shape;874;p52"/>
          <p:cNvSpPr txBox="1"/>
          <p:nvPr>
            <p:ph idx="3" type="body"/>
          </p:nvPr>
        </p:nvSpPr>
        <p:spPr>
          <a:xfrm>
            <a:off x="8280400" y="5181600"/>
            <a:ext cx="746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5" name="Google Shape;875;p52"/>
          <p:cNvSpPr txBox="1"/>
          <p:nvPr>
            <p:ph idx="4" type="body"/>
          </p:nvPr>
        </p:nvSpPr>
        <p:spPr>
          <a:xfrm>
            <a:off x="508000" y="1905000"/>
            <a:ext cx="6172199" cy="41710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6" name="Google Shape;876;p52"/>
          <p:cNvSpPr txBox="1"/>
          <p:nvPr>
            <p:ph idx="5" type="body"/>
          </p:nvPr>
        </p:nvSpPr>
        <p:spPr>
          <a:xfrm>
            <a:off x="8280400" y="7894355"/>
            <a:ext cx="2286000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7" name="Google Shape;877;p52"/>
          <p:cNvSpPr txBox="1"/>
          <p:nvPr>
            <p:ph idx="6" type="body"/>
          </p:nvPr>
        </p:nvSpPr>
        <p:spPr>
          <a:xfrm>
            <a:off x="8280400" y="7610439"/>
            <a:ext cx="2286000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8" name="Google Shape;878;p52"/>
          <p:cNvSpPr txBox="1"/>
          <p:nvPr>
            <p:ph idx="7" type="body"/>
          </p:nvPr>
        </p:nvSpPr>
        <p:spPr>
          <a:xfrm>
            <a:off x="8280400" y="7183155"/>
            <a:ext cx="2286000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9" name="Google Shape;879;p52"/>
          <p:cNvSpPr txBox="1"/>
          <p:nvPr>
            <p:ph idx="8" type="body"/>
          </p:nvPr>
        </p:nvSpPr>
        <p:spPr>
          <a:xfrm>
            <a:off x="8280400" y="6899239"/>
            <a:ext cx="2286000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0" name="Google Shape;880;p52"/>
          <p:cNvSpPr txBox="1"/>
          <p:nvPr>
            <p:ph idx="9" type="body"/>
          </p:nvPr>
        </p:nvSpPr>
        <p:spPr>
          <a:xfrm>
            <a:off x="10871200" y="7894355"/>
            <a:ext cx="2286000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1" name="Google Shape;881;p52"/>
          <p:cNvSpPr txBox="1"/>
          <p:nvPr>
            <p:ph idx="13" type="body"/>
          </p:nvPr>
        </p:nvSpPr>
        <p:spPr>
          <a:xfrm>
            <a:off x="10871200" y="7610439"/>
            <a:ext cx="2286000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2" name="Google Shape;882;p52"/>
          <p:cNvSpPr txBox="1"/>
          <p:nvPr>
            <p:ph idx="14" type="body"/>
          </p:nvPr>
        </p:nvSpPr>
        <p:spPr>
          <a:xfrm>
            <a:off x="10871200" y="7183155"/>
            <a:ext cx="2286000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3" name="Google Shape;883;p52"/>
          <p:cNvSpPr txBox="1"/>
          <p:nvPr>
            <p:ph idx="15" type="body"/>
          </p:nvPr>
        </p:nvSpPr>
        <p:spPr>
          <a:xfrm>
            <a:off x="10871200" y="6899239"/>
            <a:ext cx="2286000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4" name="Google Shape;884;p52"/>
          <p:cNvSpPr txBox="1"/>
          <p:nvPr>
            <p:ph idx="16" type="body"/>
          </p:nvPr>
        </p:nvSpPr>
        <p:spPr>
          <a:xfrm>
            <a:off x="13462001" y="7894355"/>
            <a:ext cx="2286000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5" name="Google Shape;885;p52"/>
          <p:cNvSpPr txBox="1"/>
          <p:nvPr>
            <p:ph idx="17" type="body"/>
          </p:nvPr>
        </p:nvSpPr>
        <p:spPr>
          <a:xfrm>
            <a:off x="13462001" y="7610439"/>
            <a:ext cx="2286000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6" name="Google Shape;886;p52"/>
          <p:cNvSpPr txBox="1"/>
          <p:nvPr>
            <p:ph idx="18" type="body"/>
          </p:nvPr>
        </p:nvSpPr>
        <p:spPr>
          <a:xfrm>
            <a:off x="13462001" y="7183155"/>
            <a:ext cx="2286000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7" name="Google Shape;887;p52"/>
          <p:cNvSpPr txBox="1"/>
          <p:nvPr>
            <p:ph idx="19" type="body"/>
          </p:nvPr>
        </p:nvSpPr>
        <p:spPr>
          <a:xfrm>
            <a:off x="13462001" y="6899239"/>
            <a:ext cx="2286000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8" name="Google Shape;888;p52"/>
          <p:cNvSpPr txBox="1"/>
          <p:nvPr>
            <p:ph type="title"/>
          </p:nvPr>
        </p:nvSpPr>
        <p:spPr>
          <a:xfrm>
            <a:off x="508000" y="304800"/>
            <a:ext cx="61722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9" name="Google Shape;889;p52"/>
          <p:cNvSpPr txBox="1"/>
          <p:nvPr/>
        </p:nvSpPr>
        <p:spPr>
          <a:xfrm>
            <a:off x="8308340" y="304800"/>
            <a:ext cx="126746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Contacts: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p52"/>
          <p:cNvSpPr/>
          <p:nvPr>
            <p:ph idx="20" type="pic"/>
          </p:nvPr>
        </p:nvSpPr>
        <p:spPr>
          <a:xfrm>
            <a:off x="542997" y="6400800"/>
            <a:ext cx="2251004" cy="2342215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891" name="Google Shape;891;p52"/>
          <p:cNvGrpSpPr/>
          <p:nvPr/>
        </p:nvGrpSpPr>
        <p:grpSpPr>
          <a:xfrm>
            <a:off x="14452600" y="8547494"/>
            <a:ext cx="1295400" cy="215506"/>
            <a:chOff x="14294536" y="8436933"/>
            <a:chExt cx="1501942" cy="249867"/>
          </a:xfrm>
        </p:grpSpPr>
        <p:sp>
          <p:nvSpPr>
            <p:cNvPr id="892" name="Google Shape;892;p52"/>
            <p:cNvSpPr/>
            <p:nvPr/>
          </p:nvSpPr>
          <p:spPr>
            <a:xfrm>
              <a:off x="14294536" y="8436933"/>
              <a:ext cx="210239" cy="249867"/>
            </a:xfrm>
            <a:custGeom>
              <a:rect b="b" l="l" r="r" t="t"/>
              <a:pathLst>
                <a:path extrusionOk="0" h="2138045" w="1798954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52"/>
            <p:cNvSpPr/>
            <p:nvPr/>
          </p:nvSpPr>
          <p:spPr>
            <a:xfrm>
              <a:off x="14543672" y="8448213"/>
              <a:ext cx="194655" cy="238587"/>
            </a:xfrm>
            <a:custGeom>
              <a:rect b="b" l="l" r="r" t="t"/>
              <a:pathLst>
                <a:path extrusionOk="0" h="2041525" w="1665604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52"/>
            <p:cNvSpPr/>
            <p:nvPr/>
          </p:nvSpPr>
          <p:spPr>
            <a:xfrm>
              <a:off x="14745615" y="8511292"/>
              <a:ext cx="193022" cy="175508"/>
            </a:xfrm>
            <a:custGeom>
              <a:rect b="b" l="l" r="r" t="t"/>
              <a:pathLst>
                <a:path extrusionOk="0" h="1501775" w="1651634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extrusionOk="0" h="1501775" w="1651634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52"/>
            <p:cNvSpPr/>
            <p:nvPr/>
          </p:nvSpPr>
          <p:spPr>
            <a:xfrm>
              <a:off x="14976246" y="8448139"/>
              <a:ext cx="62189" cy="238661"/>
            </a:xfrm>
            <a:custGeom>
              <a:rect b="b" l="l" r="r" t="t"/>
              <a:pathLst>
                <a:path extrusionOk="0" h="2042160" w="532129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52"/>
            <p:cNvSpPr/>
            <p:nvPr/>
          </p:nvSpPr>
          <p:spPr>
            <a:xfrm>
              <a:off x="15067761" y="8469289"/>
              <a:ext cx="131576" cy="217511"/>
            </a:xfrm>
            <a:custGeom>
              <a:rect b="b" l="l" r="r" t="t"/>
              <a:pathLst>
                <a:path extrusionOk="0" h="1861185" w="1125854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52"/>
            <p:cNvSpPr/>
            <p:nvPr/>
          </p:nvSpPr>
          <p:spPr>
            <a:xfrm>
              <a:off x="15222399" y="8511292"/>
              <a:ext cx="176547" cy="175508"/>
            </a:xfrm>
            <a:custGeom>
              <a:rect b="b" l="l" r="r" t="t"/>
              <a:pathLst>
                <a:path extrusionOk="0" h="1501775" w="151066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extrusionOk="0" h="1501775" w="151066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extrusionOk="0" h="1501775" w="151066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52"/>
            <p:cNvSpPr/>
            <p:nvPr/>
          </p:nvSpPr>
          <p:spPr>
            <a:xfrm>
              <a:off x="15425933" y="8511292"/>
              <a:ext cx="176844" cy="175508"/>
            </a:xfrm>
            <a:custGeom>
              <a:rect b="b" l="l" r="r" t="t"/>
              <a:pathLst>
                <a:path extrusionOk="0" h="1501775" w="1513204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52"/>
            <p:cNvSpPr/>
            <p:nvPr/>
          </p:nvSpPr>
          <p:spPr>
            <a:xfrm>
              <a:off x="15618966" y="8448213"/>
              <a:ext cx="177512" cy="238587"/>
            </a:xfrm>
            <a:custGeom>
              <a:rect b="b" l="l" r="r" t="t"/>
              <a:pathLst>
                <a:path extrusionOk="0" h="2041525" w="1518919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9 (dark + sidebar)">
  <p:cSld name="Numbers 9 (dark + sidebar)">
    <p:bg>
      <p:bgPr>
        <a:solidFill>
          <a:srgbClr val="FFFFFF"/>
        </a:solidFill>
      </p:bgPr>
    </p:bg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53"/>
          <p:cNvSpPr/>
          <p:nvPr/>
        </p:nvSpPr>
        <p:spPr>
          <a:xfrm>
            <a:off x="-143838" y="-154112"/>
            <a:ext cx="16399838" cy="9305292"/>
          </a:xfrm>
          <a:custGeom>
            <a:rect b="b" l="l" r="r" t="t"/>
            <a:pathLst>
              <a:path extrusionOk="0" h="9144000" w="16256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53"/>
          <p:cNvSpPr txBox="1"/>
          <p:nvPr>
            <p:ph type="title"/>
          </p:nvPr>
        </p:nvSpPr>
        <p:spPr>
          <a:xfrm>
            <a:off x="508000" y="313466"/>
            <a:ext cx="11658600" cy="1286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3" name="Google Shape;903;p53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4" name="Google Shape;904;p53"/>
          <p:cNvSpPr txBox="1"/>
          <p:nvPr>
            <p:ph idx="12" type="sldNum"/>
          </p:nvPr>
        </p:nvSpPr>
        <p:spPr>
          <a:xfrm>
            <a:off x="508000" y="8475422"/>
            <a:ext cx="990600" cy="287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5" name="Google Shape;905;p53"/>
          <p:cNvSpPr txBox="1"/>
          <p:nvPr>
            <p:ph idx="1" type="body"/>
          </p:nvPr>
        </p:nvSpPr>
        <p:spPr>
          <a:xfrm>
            <a:off x="1803400" y="2212349"/>
            <a:ext cx="2266319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08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6" name="Google Shape;906;p53"/>
          <p:cNvSpPr txBox="1"/>
          <p:nvPr>
            <p:ph idx="2" type="body"/>
          </p:nvPr>
        </p:nvSpPr>
        <p:spPr>
          <a:xfrm>
            <a:off x="508315" y="2209800"/>
            <a:ext cx="129508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1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7" name="Google Shape;907;p53"/>
          <p:cNvSpPr txBox="1"/>
          <p:nvPr>
            <p:ph idx="3" type="body"/>
          </p:nvPr>
        </p:nvSpPr>
        <p:spPr>
          <a:xfrm>
            <a:off x="1803400" y="4269749"/>
            <a:ext cx="2266319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08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8" name="Google Shape;908;p53"/>
          <p:cNvSpPr txBox="1"/>
          <p:nvPr>
            <p:ph idx="4" type="body"/>
          </p:nvPr>
        </p:nvSpPr>
        <p:spPr>
          <a:xfrm>
            <a:off x="508315" y="4283250"/>
            <a:ext cx="129508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1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9" name="Google Shape;909;p53"/>
          <p:cNvSpPr txBox="1"/>
          <p:nvPr>
            <p:ph idx="5" type="body"/>
          </p:nvPr>
        </p:nvSpPr>
        <p:spPr>
          <a:xfrm>
            <a:off x="1803400" y="6400800"/>
            <a:ext cx="2266319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08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0" name="Google Shape;910;p53"/>
          <p:cNvSpPr txBox="1"/>
          <p:nvPr>
            <p:ph idx="6" type="body"/>
          </p:nvPr>
        </p:nvSpPr>
        <p:spPr>
          <a:xfrm>
            <a:off x="508315" y="6398251"/>
            <a:ext cx="129508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1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1" name="Google Shape;911;p53"/>
          <p:cNvSpPr txBox="1"/>
          <p:nvPr>
            <p:ph idx="7" type="body"/>
          </p:nvPr>
        </p:nvSpPr>
        <p:spPr>
          <a:xfrm>
            <a:off x="5689285" y="2225850"/>
            <a:ext cx="2286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08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2" name="Google Shape;912;p53"/>
          <p:cNvSpPr txBox="1"/>
          <p:nvPr>
            <p:ph idx="8" type="body"/>
          </p:nvPr>
        </p:nvSpPr>
        <p:spPr>
          <a:xfrm>
            <a:off x="4394200" y="2223301"/>
            <a:ext cx="129508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1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3" name="Google Shape;913;p53"/>
          <p:cNvSpPr txBox="1"/>
          <p:nvPr>
            <p:ph idx="9" type="body"/>
          </p:nvPr>
        </p:nvSpPr>
        <p:spPr>
          <a:xfrm>
            <a:off x="5689285" y="4283250"/>
            <a:ext cx="2286315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08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4" name="Google Shape;914;p53"/>
          <p:cNvSpPr txBox="1"/>
          <p:nvPr>
            <p:ph idx="13" type="body"/>
          </p:nvPr>
        </p:nvSpPr>
        <p:spPr>
          <a:xfrm>
            <a:off x="4394200" y="4296751"/>
            <a:ext cx="129508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1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5" name="Google Shape;915;p53"/>
          <p:cNvSpPr txBox="1"/>
          <p:nvPr>
            <p:ph idx="14" type="body"/>
          </p:nvPr>
        </p:nvSpPr>
        <p:spPr>
          <a:xfrm>
            <a:off x="5689285" y="6414301"/>
            <a:ext cx="2286315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08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6" name="Google Shape;916;p53"/>
          <p:cNvSpPr txBox="1"/>
          <p:nvPr>
            <p:ph idx="15" type="body"/>
          </p:nvPr>
        </p:nvSpPr>
        <p:spPr>
          <a:xfrm>
            <a:off x="4394200" y="6411752"/>
            <a:ext cx="129508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1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7" name="Google Shape;917;p53"/>
          <p:cNvSpPr txBox="1"/>
          <p:nvPr>
            <p:ph idx="16" type="body"/>
          </p:nvPr>
        </p:nvSpPr>
        <p:spPr>
          <a:xfrm>
            <a:off x="9595796" y="2225850"/>
            <a:ext cx="2266004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08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8" name="Google Shape;918;p53"/>
          <p:cNvSpPr txBox="1"/>
          <p:nvPr>
            <p:ph idx="17" type="body"/>
          </p:nvPr>
        </p:nvSpPr>
        <p:spPr>
          <a:xfrm>
            <a:off x="8300711" y="2223301"/>
            <a:ext cx="129508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1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9" name="Google Shape;919;p53"/>
          <p:cNvSpPr txBox="1"/>
          <p:nvPr>
            <p:ph idx="18" type="body"/>
          </p:nvPr>
        </p:nvSpPr>
        <p:spPr>
          <a:xfrm>
            <a:off x="9595796" y="4283250"/>
            <a:ext cx="2266004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08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0" name="Google Shape;920;p53"/>
          <p:cNvSpPr txBox="1"/>
          <p:nvPr>
            <p:ph idx="19" type="body"/>
          </p:nvPr>
        </p:nvSpPr>
        <p:spPr>
          <a:xfrm>
            <a:off x="8300711" y="4296751"/>
            <a:ext cx="129508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1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1" name="Google Shape;921;p53"/>
          <p:cNvSpPr txBox="1"/>
          <p:nvPr>
            <p:ph idx="20" type="body"/>
          </p:nvPr>
        </p:nvSpPr>
        <p:spPr>
          <a:xfrm>
            <a:off x="9595796" y="6414301"/>
            <a:ext cx="2266004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08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2" name="Google Shape;922;p53"/>
          <p:cNvSpPr txBox="1"/>
          <p:nvPr>
            <p:ph idx="21" type="body"/>
          </p:nvPr>
        </p:nvSpPr>
        <p:spPr>
          <a:xfrm>
            <a:off x="8300711" y="6411752"/>
            <a:ext cx="129508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1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923" name="Google Shape;923;p53"/>
          <p:cNvGrpSpPr/>
          <p:nvPr/>
        </p:nvGrpSpPr>
        <p:grpSpPr>
          <a:xfrm>
            <a:off x="14452600" y="8547494"/>
            <a:ext cx="1295400" cy="215506"/>
            <a:chOff x="14294536" y="8436933"/>
            <a:chExt cx="1501942" cy="249867"/>
          </a:xfrm>
        </p:grpSpPr>
        <p:sp>
          <p:nvSpPr>
            <p:cNvPr id="924" name="Google Shape;924;p53"/>
            <p:cNvSpPr/>
            <p:nvPr/>
          </p:nvSpPr>
          <p:spPr>
            <a:xfrm>
              <a:off x="14294536" y="8436933"/>
              <a:ext cx="210239" cy="249867"/>
            </a:xfrm>
            <a:custGeom>
              <a:rect b="b" l="l" r="r" t="t"/>
              <a:pathLst>
                <a:path extrusionOk="0" h="2138045" w="1798954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53"/>
            <p:cNvSpPr/>
            <p:nvPr/>
          </p:nvSpPr>
          <p:spPr>
            <a:xfrm>
              <a:off x="14543672" y="8448213"/>
              <a:ext cx="194655" cy="238587"/>
            </a:xfrm>
            <a:custGeom>
              <a:rect b="b" l="l" r="r" t="t"/>
              <a:pathLst>
                <a:path extrusionOk="0" h="2041525" w="1665604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53"/>
            <p:cNvSpPr/>
            <p:nvPr/>
          </p:nvSpPr>
          <p:spPr>
            <a:xfrm>
              <a:off x="14745615" y="8511292"/>
              <a:ext cx="193022" cy="175508"/>
            </a:xfrm>
            <a:custGeom>
              <a:rect b="b" l="l" r="r" t="t"/>
              <a:pathLst>
                <a:path extrusionOk="0" h="1501775" w="1651634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extrusionOk="0" h="1501775" w="1651634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53"/>
            <p:cNvSpPr/>
            <p:nvPr/>
          </p:nvSpPr>
          <p:spPr>
            <a:xfrm>
              <a:off x="14976246" y="8448139"/>
              <a:ext cx="62189" cy="238661"/>
            </a:xfrm>
            <a:custGeom>
              <a:rect b="b" l="l" r="r" t="t"/>
              <a:pathLst>
                <a:path extrusionOk="0" h="2042160" w="532129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53"/>
            <p:cNvSpPr/>
            <p:nvPr/>
          </p:nvSpPr>
          <p:spPr>
            <a:xfrm>
              <a:off x="15067761" y="8469289"/>
              <a:ext cx="131576" cy="217511"/>
            </a:xfrm>
            <a:custGeom>
              <a:rect b="b" l="l" r="r" t="t"/>
              <a:pathLst>
                <a:path extrusionOk="0" h="1861185" w="1125854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53"/>
            <p:cNvSpPr/>
            <p:nvPr/>
          </p:nvSpPr>
          <p:spPr>
            <a:xfrm>
              <a:off x="15222399" y="8511292"/>
              <a:ext cx="176547" cy="175508"/>
            </a:xfrm>
            <a:custGeom>
              <a:rect b="b" l="l" r="r" t="t"/>
              <a:pathLst>
                <a:path extrusionOk="0" h="1501775" w="151066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extrusionOk="0" h="1501775" w="151066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extrusionOk="0" h="1501775" w="151066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53"/>
            <p:cNvSpPr/>
            <p:nvPr/>
          </p:nvSpPr>
          <p:spPr>
            <a:xfrm>
              <a:off x="15425933" y="8511292"/>
              <a:ext cx="176844" cy="175508"/>
            </a:xfrm>
            <a:custGeom>
              <a:rect b="b" l="l" r="r" t="t"/>
              <a:pathLst>
                <a:path extrusionOk="0" h="1501775" w="1513204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53"/>
            <p:cNvSpPr/>
            <p:nvPr/>
          </p:nvSpPr>
          <p:spPr>
            <a:xfrm>
              <a:off x="15618966" y="8448213"/>
              <a:ext cx="177512" cy="238587"/>
            </a:xfrm>
            <a:custGeom>
              <a:rect b="b" l="l" r="r" t="t"/>
              <a:pathLst>
                <a:path extrusionOk="0" h="2041525" w="1518919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2" name="Google Shape;932;p53"/>
          <p:cNvSpPr/>
          <p:nvPr>
            <p:ph idx="22" type="pic"/>
          </p:nvPr>
        </p:nvSpPr>
        <p:spPr>
          <a:xfrm>
            <a:off x="12166600" y="2209801"/>
            <a:ext cx="1315711" cy="1235250"/>
          </a:xfrm>
          <a:prstGeom prst="rect">
            <a:avLst/>
          </a:prstGeom>
          <a:noFill/>
          <a:ln>
            <a:noFill/>
          </a:ln>
        </p:spPr>
      </p:sp>
      <p:sp>
        <p:nvSpPr>
          <p:cNvPr id="933" name="Google Shape;933;p53"/>
          <p:cNvSpPr txBox="1"/>
          <p:nvPr>
            <p:ph idx="23" type="body"/>
          </p:nvPr>
        </p:nvSpPr>
        <p:spPr>
          <a:xfrm>
            <a:off x="13534474" y="2209800"/>
            <a:ext cx="2213526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08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4" name="Google Shape;934;p53"/>
          <p:cNvSpPr/>
          <p:nvPr>
            <p:ph idx="24" type="pic"/>
          </p:nvPr>
        </p:nvSpPr>
        <p:spPr>
          <a:xfrm>
            <a:off x="12171331" y="4297464"/>
            <a:ext cx="1315711" cy="1235250"/>
          </a:xfrm>
          <a:prstGeom prst="rect">
            <a:avLst/>
          </a:prstGeom>
          <a:noFill/>
          <a:ln>
            <a:noFill/>
          </a:ln>
        </p:spPr>
      </p:sp>
      <p:sp>
        <p:nvSpPr>
          <p:cNvPr id="935" name="Google Shape;935;p53"/>
          <p:cNvSpPr txBox="1"/>
          <p:nvPr>
            <p:ph idx="25" type="body"/>
          </p:nvPr>
        </p:nvSpPr>
        <p:spPr>
          <a:xfrm>
            <a:off x="13539205" y="4297463"/>
            <a:ext cx="2213526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08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6" name="Google Shape;936;p53"/>
          <p:cNvSpPr/>
          <p:nvPr>
            <p:ph idx="26" type="pic"/>
          </p:nvPr>
        </p:nvSpPr>
        <p:spPr>
          <a:xfrm>
            <a:off x="12159291" y="6414302"/>
            <a:ext cx="1315711" cy="1235250"/>
          </a:xfrm>
          <a:prstGeom prst="rect">
            <a:avLst/>
          </a:prstGeom>
          <a:noFill/>
          <a:ln>
            <a:noFill/>
          </a:ln>
        </p:spPr>
      </p:sp>
      <p:sp>
        <p:nvSpPr>
          <p:cNvPr id="937" name="Google Shape;937;p53"/>
          <p:cNvSpPr txBox="1"/>
          <p:nvPr>
            <p:ph idx="27" type="body"/>
          </p:nvPr>
        </p:nvSpPr>
        <p:spPr>
          <a:xfrm>
            <a:off x="13527165" y="6414301"/>
            <a:ext cx="2213526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08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InIn (3)">
  <p:cSld name="Team InIn (3)"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54"/>
          <p:cNvSpPr/>
          <p:nvPr/>
        </p:nvSpPr>
        <p:spPr>
          <a:xfrm>
            <a:off x="0" y="0"/>
            <a:ext cx="16256000" cy="5669280"/>
          </a:xfrm>
          <a:custGeom>
            <a:rect b="b" l="l" r="r" t="t"/>
            <a:pathLst>
              <a:path extrusionOk="0" h="5669280" w="16256000">
                <a:moveTo>
                  <a:pt x="16256000" y="0"/>
                </a:moveTo>
                <a:lnTo>
                  <a:pt x="0" y="0"/>
                </a:lnTo>
                <a:lnTo>
                  <a:pt x="0" y="5669280"/>
                </a:lnTo>
                <a:lnTo>
                  <a:pt x="16256000" y="5669280"/>
                </a:lnTo>
                <a:lnTo>
                  <a:pt x="1625600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54"/>
          <p:cNvSpPr/>
          <p:nvPr>
            <p:ph idx="2" type="pic"/>
          </p:nvPr>
        </p:nvSpPr>
        <p:spPr>
          <a:xfrm>
            <a:off x="508000" y="2209800"/>
            <a:ext cx="1548000" cy="1547162"/>
          </a:xfrm>
          <a:prstGeom prst="rect">
            <a:avLst/>
          </a:prstGeom>
          <a:noFill/>
          <a:ln>
            <a:noFill/>
          </a:ln>
        </p:spPr>
      </p:sp>
      <p:sp>
        <p:nvSpPr>
          <p:cNvPr id="941" name="Google Shape;941;p54"/>
          <p:cNvSpPr txBox="1"/>
          <p:nvPr>
            <p:ph idx="1" type="body"/>
          </p:nvPr>
        </p:nvSpPr>
        <p:spPr>
          <a:xfrm>
            <a:off x="532001" y="4195488"/>
            <a:ext cx="3557400" cy="13140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2" name="Google Shape;942;p54"/>
          <p:cNvSpPr txBox="1"/>
          <p:nvPr>
            <p:ph idx="3" type="body"/>
          </p:nvPr>
        </p:nvSpPr>
        <p:spPr>
          <a:xfrm>
            <a:off x="4394200" y="4195488"/>
            <a:ext cx="3581400" cy="13140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3" name="Google Shape;943;p54"/>
          <p:cNvSpPr txBox="1"/>
          <p:nvPr>
            <p:ph idx="4" type="body"/>
          </p:nvPr>
        </p:nvSpPr>
        <p:spPr>
          <a:xfrm>
            <a:off x="8280399" y="4200005"/>
            <a:ext cx="3581401" cy="13140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4" name="Google Shape;944;p54"/>
          <p:cNvSpPr/>
          <p:nvPr>
            <p:ph idx="5" type="pic"/>
          </p:nvPr>
        </p:nvSpPr>
        <p:spPr>
          <a:xfrm>
            <a:off x="4421636" y="2209800"/>
            <a:ext cx="1548000" cy="1547162"/>
          </a:xfrm>
          <a:prstGeom prst="rect">
            <a:avLst/>
          </a:prstGeom>
          <a:noFill/>
          <a:ln>
            <a:noFill/>
          </a:ln>
        </p:spPr>
      </p:sp>
      <p:sp>
        <p:nvSpPr>
          <p:cNvPr id="945" name="Google Shape;945;p54"/>
          <p:cNvSpPr/>
          <p:nvPr>
            <p:ph idx="6" type="pic"/>
          </p:nvPr>
        </p:nvSpPr>
        <p:spPr>
          <a:xfrm>
            <a:off x="8280400" y="2209800"/>
            <a:ext cx="1548000" cy="1547162"/>
          </a:xfrm>
          <a:prstGeom prst="rect">
            <a:avLst/>
          </a:prstGeom>
          <a:noFill/>
          <a:ln>
            <a:noFill/>
          </a:ln>
        </p:spPr>
      </p:sp>
      <p:sp>
        <p:nvSpPr>
          <p:cNvPr id="946" name="Google Shape;946;p54"/>
          <p:cNvSpPr/>
          <p:nvPr/>
        </p:nvSpPr>
        <p:spPr>
          <a:xfrm>
            <a:off x="508000" y="-13253"/>
            <a:ext cx="7658088" cy="2236303"/>
          </a:xfrm>
          <a:custGeom>
            <a:rect b="b" l="l" r="r" t="t"/>
            <a:pathLst>
              <a:path extrusionOk="0" h="2160104" w="7871791">
                <a:moveTo>
                  <a:pt x="0" y="2160104"/>
                </a:moveTo>
                <a:lnTo>
                  <a:pt x="2093843" y="0"/>
                </a:lnTo>
                <a:lnTo>
                  <a:pt x="7871791" y="0"/>
                </a:lnTo>
                <a:lnTo>
                  <a:pt x="0" y="216010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54"/>
          <p:cNvSpPr/>
          <p:nvPr/>
        </p:nvSpPr>
        <p:spPr>
          <a:xfrm>
            <a:off x="4394200" y="-13254"/>
            <a:ext cx="6434109" cy="2236304"/>
          </a:xfrm>
          <a:custGeom>
            <a:rect b="b" l="l" r="r" t="t"/>
            <a:pathLst>
              <a:path extrusionOk="0" h="2146852" w="13717001">
                <a:moveTo>
                  <a:pt x="0" y="2146852"/>
                </a:moveTo>
                <a:lnTo>
                  <a:pt x="2269604" y="0"/>
                </a:lnTo>
                <a:lnTo>
                  <a:pt x="13717001" y="1"/>
                </a:lnTo>
                <a:lnTo>
                  <a:pt x="0" y="214685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p54"/>
          <p:cNvSpPr/>
          <p:nvPr/>
        </p:nvSpPr>
        <p:spPr>
          <a:xfrm>
            <a:off x="8280399" y="-13252"/>
            <a:ext cx="5711077" cy="2223051"/>
          </a:xfrm>
          <a:custGeom>
            <a:rect b="b" l="l" r="r" t="t"/>
            <a:pathLst>
              <a:path extrusionOk="0" h="2146852" w="12002781">
                <a:moveTo>
                  <a:pt x="0" y="2146852"/>
                </a:moveTo>
                <a:lnTo>
                  <a:pt x="2269604" y="0"/>
                </a:lnTo>
                <a:lnTo>
                  <a:pt x="12002781" y="0"/>
                </a:lnTo>
                <a:lnTo>
                  <a:pt x="0" y="214685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9" name="Google Shape;949;p54"/>
          <p:cNvSpPr txBox="1"/>
          <p:nvPr>
            <p:ph idx="7" type="body"/>
          </p:nvPr>
        </p:nvSpPr>
        <p:spPr>
          <a:xfrm>
            <a:off x="8280401" y="6122729"/>
            <a:ext cx="6477000" cy="4218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1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0" name="Google Shape;950;p54"/>
          <p:cNvSpPr txBox="1"/>
          <p:nvPr>
            <p:ph idx="8" type="body"/>
          </p:nvPr>
        </p:nvSpPr>
        <p:spPr>
          <a:xfrm>
            <a:off x="507999" y="6122729"/>
            <a:ext cx="6172201" cy="4218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1" name="Google Shape;951;p54"/>
          <p:cNvSpPr txBox="1"/>
          <p:nvPr>
            <p:ph idx="9" type="body"/>
          </p:nvPr>
        </p:nvSpPr>
        <p:spPr>
          <a:xfrm>
            <a:off x="507999" y="6851599"/>
            <a:ext cx="6172201" cy="9731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2" name="Google Shape;952;p54"/>
          <p:cNvSpPr txBox="1"/>
          <p:nvPr>
            <p:ph idx="13" type="body"/>
          </p:nvPr>
        </p:nvSpPr>
        <p:spPr>
          <a:xfrm>
            <a:off x="8280401" y="6851599"/>
            <a:ext cx="6477000" cy="9731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3" name="Google Shape;953;p54"/>
          <p:cNvSpPr txBox="1"/>
          <p:nvPr>
            <p:ph type="title"/>
          </p:nvPr>
        </p:nvSpPr>
        <p:spPr>
          <a:xfrm>
            <a:off x="508000" y="313466"/>
            <a:ext cx="15240000" cy="1286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4" name="Google Shape;954;p54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5" name="Google Shape;955;p54"/>
          <p:cNvSpPr txBox="1"/>
          <p:nvPr>
            <p:ph idx="12" type="sldNum"/>
          </p:nvPr>
        </p:nvSpPr>
        <p:spPr>
          <a:xfrm>
            <a:off x="508000" y="8475422"/>
            <a:ext cx="990600" cy="287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InIn (2)">
  <p:cSld name="Team InIn (2)"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55"/>
          <p:cNvSpPr/>
          <p:nvPr/>
        </p:nvSpPr>
        <p:spPr>
          <a:xfrm>
            <a:off x="0" y="0"/>
            <a:ext cx="16256000" cy="5669280"/>
          </a:xfrm>
          <a:custGeom>
            <a:rect b="b" l="l" r="r" t="t"/>
            <a:pathLst>
              <a:path extrusionOk="0" h="5669280" w="16256000">
                <a:moveTo>
                  <a:pt x="16256000" y="0"/>
                </a:moveTo>
                <a:lnTo>
                  <a:pt x="0" y="0"/>
                </a:lnTo>
                <a:lnTo>
                  <a:pt x="0" y="5669280"/>
                </a:lnTo>
                <a:lnTo>
                  <a:pt x="16256000" y="5669280"/>
                </a:lnTo>
                <a:lnTo>
                  <a:pt x="1625600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8" name="Google Shape;958;p55"/>
          <p:cNvSpPr/>
          <p:nvPr>
            <p:ph idx="2" type="pic"/>
          </p:nvPr>
        </p:nvSpPr>
        <p:spPr>
          <a:xfrm>
            <a:off x="508000" y="2209800"/>
            <a:ext cx="1548000" cy="1547162"/>
          </a:xfrm>
          <a:prstGeom prst="rect">
            <a:avLst/>
          </a:prstGeom>
          <a:noFill/>
          <a:ln>
            <a:noFill/>
          </a:ln>
        </p:spPr>
      </p:sp>
      <p:sp>
        <p:nvSpPr>
          <p:cNvPr id="959" name="Google Shape;959;p55"/>
          <p:cNvSpPr txBox="1"/>
          <p:nvPr>
            <p:ph idx="1" type="body"/>
          </p:nvPr>
        </p:nvSpPr>
        <p:spPr>
          <a:xfrm>
            <a:off x="532001" y="4195488"/>
            <a:ext cx="3557400" cy="13140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0" name="Google Shape;960;p55"/>
          <p:cNvSpPr txBox="1"/>
          <p:nvPr>
            <p:ph idx="3" type="body"/>
          </p:nvPr>
        </p:nvSpPr>
        <p:spPr>
          <a:xfrm>
            <a:off x="4394200" y="4195488"/>
            <a:ext cx="3581400" cy="13140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1" name="Google Shape;961;p55"/>
          <p:cNvSpPr/>
          <p:nvPr>
            <p:ph idx="4" type="pic"/>
          </p:nvPr>
        </p:nvSpPr>
        <p:spPr>
          <a:xfrm>
            <a:off x="4421636" y="2209800"/>
            <a:ext cx="1548000" cy="1547162"/>
          </a:xfrm>
          <a:prstGeom prst="rect">
            <a:avLst/>
          </a:prstGeom>
          <a:noFill/>
          <a:ln>
            <a:noFill/>
          </a:ln>
        </p:spPr>
      </p:sp>
      <p:sp>
        <p:nvSpPr>
          <p:cNvPr id="962" name="Google Shape;962;p55"/>
          <p:cNvSpPr/>
          <p:nvPr/>
        </p:nvSpPr>
        <p:spPr>
          <a:xfrm>
            <a:off x="508000" y="-13253"/>
            <a:ext cx="7658088" cy="2236303"/>
          </a:xfrm>
          <a:custGeom>
            <a:rect b="b" l="l" r="r" t="t"/>
            <a:pathLst>
              <a:path extrusionOk="0" h="2160104" w="7871791">
                <a:moveTo>
                  <a:pt x="0" y="2160104"/>
                </a:moveTo>
                <a:lnTo>
                  <a:pt x="2093843" y="0"/>
                </a:lnTo>
                <a:lnTo>
                  <a:pt x="7871791" y="0"/>
                </a:lnTo>
                <a:lnTo>
                  <a:pt x="0" y="216010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55"/>
          <p:cNvSpPr/>
          <p:nvPr/>
        </p:nvSpPr>
        <p:spPr>
          <a:xfrm>
            <a:off x="4394200" y="-13254"/>
            <a:ext cx="6434109" cy="2236304"/>
          </a:xfrm>
          <a:custGeom>
            <a:rect b="b" l="l" r="r" t="t"/>
            <a:pathLst>
              <a:path extrusionOk="0" h="2146852" w="13717001">
                <a:moveTo>
                  <a:pt x="0" y="2146852"/>
                </a:moveTo>
                <a:lnTo>
                  <a:pt x="2269604" y="0"/>
                </a:lnTo>
                <a:lnTo>
                  <a:pt x="13717001" y="1"/>
                </a:lnTo>
                <a:lnTo>
                  <a:pt x="0" y="214685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p55"/>
          <p:cNvSpPr txBox="1"/>
          <p:nvPr>
            <p:ph idx="5" type="body"/>
          </p:nvPr>
        </p:nvSpPr>
        <p:spPr>
          <a:xfrm>
            <a:off x="8280401" y="6122729"/>
            <a:ext cx="6477000" cy="4218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1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5" name="Google Shape;965;p55"/>
          <p:cNvSpPr txBox="1"/>
          <p:nvPr>
            <p:ph idx="6" type="body"/>
          </p:nvPr>
        </p:nvSpPr>
        <p:spPr>
          <a:xfrm>
            <a:off x="507999" y="6122729"/>
            <a:ext cx="6172201" cy="4218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6" name="Google Shape;966;p55"/>
          <p:cNvSpPr txBox="1"/>
          <p:nvPr>
            <p:ph idx="7" type="body"/>
          </p:nvPr>
        </p:nvSpPr>
        <p:spPr>
          <a:xfrm>
            <a:off x="507999" y="6851599"/>
            <a:ext cx="6172201" cy="9731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7" name="Google Shape;967;p55"/>
          <p:cNvSpPr txBox="1"/>
          <p:nvPr>
            <p:ph idx="8" type="body"/>
          </p:nvPr>
        </p:nvSpPr>
        <p:spPr>
          <a:xfrm>
            <a:off x="8280401" y="6851599"/>
            <a:ext cx="6477000" cy="9731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8" name="Google Shape;968;p55"/>
          <p:cNvSpPr txBox="1"/>
          <p:nvPr>
            <p:ph type="title"/>
          </p:nvPr>
        </p:nvSpPr>
        <p:spPr>
          <a:xfrm>
            <a:off x="508000" y="313466"/>
            <a:ext cx="15240000" cy="1286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9" name="Google Shape;969;p55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0" name="Google Shape;970;p55"/>
          <p:cNvSpPr txBox="1"/>
          <p:nvPr>
            <p:ph idx="12" type="sldNum"/>
          </p:nvPr>
        </p:nvSpPr>
        <p:spPr>
          <a:xfrm>
            <a:off x="508000" y="8475422"/>
            <a:ext cx="990600" cy="287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3">
  <p:cSld name="List 3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type="title"/>
          </p:nvPr>
        </p:nvSpPr>
        <p:spPr>
          <a:xfrm>
            <a:off x="508000" y="313466"/>
            <a:ext cx="15240000" cy="1286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508000" y="8475422"/>
            <a:ext cx="990600" cy="287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8"/>
          <p:cNvSpPr txBox="1"/>
          <p:nvPr>
            <p:ph idx="1" type="body"/>
          </p:nvPr>
        </p:nvSpPr>
        <p:spPr>
          <a:xfrm>
            <a:off x="508000" y="4495799"/>
            <a:ext cx="4876800" cy="24216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8"/>
          <p:cNvSpPr txBox="1"/>
          <p:nvPr>
            <p:ph idx="2" type="body"/>
          </p:nvPr>
        </p:nvSpPr>
        <p:spPr>
          <a:xfrm>
            <a:off x="5689600" y="4495799"/>
            <a:ext cx="4876800" cy="24216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8"/>
          <p:cNvSpPr txBox="1"/>
          <p:nvPr>
            <p:ph idx="3" type="body"/>
          </p:nvPr>
        </p:nvSpPr>
        <p:spPr>
          <a:xfrm>
            <a:off x="10871201" y="4495799"/>
            <a:ext cx="4876800" cy="24216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8"/>
          <p:cNvSpPr/>
          <p:nvPr>
            <p:ph idx="4" type="pic"/>
          </p:nvPr>
        </p:nvSpPr>
        <p:spPr>
          <a:xfrm>
            <a:off x="508000" y="3113660"/>
            <a:ext cx="990600" cy="992949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8"/>
          <p:cNvSpPr/>
          <p:nvPr>
            <p:ph idx="5" type="pic"/>
          </p:nvPr>
        </p:nvSpPr>
        <p:spPr>
          <a:xfrm>
            <a:off x="5689600" y="3113661"/>
            <a:ext cx="990600" cy="992949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8"/>
          <p:cNvSpPr/>
          <p:nvPr>
            <p:ph idx="6" type="pic"/>
          </p:nvPr>
        </p:nvSpPr>
        <p:spPr>
          <a:xfrm>
            <a:off x="10871200" y="3124200"/>
            <a:ext cx="990600" cy="99294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4">
  <p:cSld name="List 4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/>
          <p:nvPr>
            <p:ph type="title"/>
          </p:nvPr>
        </p:nvSpPr>
        <p:spPr>
          <a:xfrm>
            <a:off x="508000" y="313466"/>
            <a:ext cx="15240000" cy="1286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2" type="sldNum"/>
          </p:nvPr>
        </p:nvSpPr>
        <p:spPr>
          <a:xfrm>
            <a:off x="508000" y="8475422"/>
            <a:ext cx="990600" cy="287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9"/>
          <p:cNvSpPr txBox="1"/>
          <p:nvPr>
            <p:ph idx="1" type="body"/>
          </p:nvPr>
        </p:nvSpPr>
        <p:spPr>
          <a:xfrm>
            <a:off x="507999" y="4402803"/>
            <a:ext cx="3581401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9"/>
          <p:cNvSpPr txBox="1"/>
          <p:nvPr>
            <p:ph idx="2" type="body"/>
          </p:nvPr>
        </p:nvSpPr>
        <p:spPr>
          <a:xfrm>
            <a:off x="4394200" y="4402803"/>
            <a:ext cx="35814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3" type="body"/>
          </p:nvPr>
        </p:nvSpPr>
        <p:spPr>
          <a:xfrm>
            <a:off x="8286345" y="4402803"/>
            <a:ext cx="3575455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4" type="body"/>
          </p:nvPr>
        </p:nvSpPr>
        <p:spPr>
          <a:xfrm>
            <a:off x="12166601" y="4402803"/>
            <a:ext cx="35814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9"/>
          <p:cNvSpPr/>
          <p:nvPr>
            <p:ph idx="5" type="pic"/>
          </p:nvPr>
        </p:nvSpPr>
        <p:spPr>
          <a:xfrm>
            <a:off x="508000" y="3113660"/>
            <a:ext cx="990600" cy="992949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9"/>
          <p:cNvSpPr/>
          <p:nvPr>
            <p:ph idx="6" type="pic"/>
          </p:nvPr>
        </p:nvSpPr>
        <p:spPr>
          <a:xfrm>
            <a:off x="4394200" y="3113661"/>
            <a:ext cx="990600" cy="992949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9"/>
          <p:cNvSpPr/>
          <p:nvPr>
            <p:ph idx="7" type="pic"/>
          </p:nvPr>
        </p:nvSpPr>
        <p:spPr>
          <a:xfrm>
            <a:off x="8280400" y="3124200"/>
            <a:ext cx="990600" cy="992949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9"/>
          <p:cNvSpPr/>
          <p:nvPr>
            <p:ph idx="8" type="pic"/>
          </p:nvPr>
        </p:nvSpPr>
        <p:spPr>
          <a:xfrm>
            <a:off x="12166600" y="3113659"/>
            <a:ext cx="990600" cy="99294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5-6">
  <p:cSld name="List 5-6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 txBox="1"/>
          <p:nvPr>
            <p:ph type="title"/>
          </p:nvPr>
        </p:nvSpPr>
        <p:spPr>
          <a:xfrm>
            <a:off x="508000" y="313466"/>
            <a:ext cx="15240000" cy="1286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2" type="sldNum"/>
          </p:nvPr>
        </p:nvSpPr>
        <p:spPr>
          <a:xfrm>
            <a:off x="508000" y="8475422"/>
            <a:ext cx="990600" cy="287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10"/>
          <p:cNvSpPr txBox="1"/>
          <p:nvPr>
            <p:ph idx="1" type="body"/>
          </p:nvPr>
        </p:nvSpPr>
        <p:spPr>
          <a:xfrm>
            <a:off x="508000" y="3488403"/>
            <a:ext cx="4876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2" type="body"/>
          </p:nvPr>
        </p:nvSpPr>
        <p:spPr>
          <a:xfrm>
            <a:off x="5689601" y="3488403"/>
            <a:ext cx="4876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0"/>
          <p:cNvSpPr txBox="1"/>
          <p:nvPr>
            <p:ph idx="3" type="body"/>
          </p:nvPr>
        </p:nvSpPr>
        <p:spPr>
          <a:xfrm>
            <a:off x="10871200" y="3488403"/>
            <a:ext cx="4876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0"/>
          <p:cNvSpPr txBox="1"/>
          <p:nvPr>
            <p:ph idx="4" type="body"/>
          </p:nvPr>
        </p:nvSpPr>
        <p:spPr>
          <a:xfrm>
            <a:off x="508000" y="6384003"/>
            <a:ext cx="4876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0"/>
          <p:cNvSpPr txBox="1"/>
          <p:nvPr>
            <p:ph idx="5" type="body"/>
          </p:nvPr>
        </p:nvSpPr>
        <p:spPr>
          <a:xfrm>
            <a:off x="5689600" y="6384003"/>
            <a:ext cx="4876801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0"/>
          <p:cNvSpPr txBox="1"/>
          <p:nvPr>
            <p:ph idx="6" type="body"/>
          </p:nvPr>
        </p:nvSpPr>
        <p:spPr>
          <a:xfrm>
            <a:off x="10871200" y="6384003"/>
            <a:ext cx="4876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10"/>
          <p:cNvSpPr/>
          <p:nvPr>
            <p:ph idx="7" type="pic"/>
          </p:nvPr>
        </p:nvSpPr>
        <p:spPr>
          <a:xfrm>
            <a:off x="508000" y="2209800"/>
            <a:ext cx="990600" cy="99294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10"/>
          <p:cNvSpPr/>
          <p:nvPr>
            <p:ph idx="8" type="pic"/>
          </p:nvPr>
        </p:nvSpPr>
        <p:spPr>
          <a:xfrm>
            <a:off x="5689600" y="2209801"/>
            <a:ext cx="990600" cy="992949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10"/>
          <p:cNvSpPr/>
          <p:nvPr>
            <p:ph idx="9" type="pic"/>
          </p:nvPr>
        </p:nvSpPr>
        <p:spPr>
          <a:xfrm>
            <a:off x="10871200" y="2220340"/>
            <a:ext cx="990600" cy="992949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10"/>
          <p:cNvSpPr/>
          <p:nvPr>
            <p:ph idx="13" type="pic"/>
          </p:nvPr>
        </p:nvSpPr>
        <p:spPr>
          <a:xfrm>
            <a:off x="508000" y="5090951"/>
            <a:ext cx="990600" cy="992949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0"/>
          <p:cNvSpPr/>
          <p:nvPr>
            <p:ph idx="14" type="pic"/>
          </p:nvPr>
        </p:nvSpPr>
        <p:spPr>
          <a:xfrm>
            <a:off x="5689600" y="5090952"/>
            <a:ext cx="990600" cy="992949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0"/>
          <p:cNvSpPr/>
          <p:nvPr>
            <p:ph idx="15" type="pic"/>
          </p:nvPr>
        </p:nvSpPr>
        <p:spPr>
          <a:xfrm>
            <a:off x="10871200" y="5101491"/>
            <a:ext cx="990600" cy="99294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7-8">
  <p:cSld name="List 7-8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"/>
          <p:cNvSpPr txBox="1"/>
          <p:nvPr>
            <p:ph type="title"/>
          </p:nvPr>
        </p:nvSpPr>
        <p:spPr>
          <a:xfrm>
            <a:off x="508000" y="313466"/>
            <a:ext cx="15240000" cy="1286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1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1"/>
          <p:cNvSpPr txBox="1"/>
          <p:nvPr>
            <p:ph idx="12" type="sldNum"/>
          </p:nvPr>
        </p:nvSpPr>
        <p:spPr>
          <a:xfrm>
            <a:off x="508000" y="8475422"/>
            <a:ext cx="990600" cy="287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11"/>
          <p:cNvSpPr txBox="1"/>
          <p:nvPr>
            <p:ph idx="1" type="body"/>
          </p:nvPr>
        </p:nvSpPr>
        <p:spPr>
          <a:xfrm>
            <a:off x="507999" y="3532973"/>
            <a:ext cx="3581401" cy="1235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11"/>
          <p:cNvSpPr txBox="1"/>
          <p:nvPr>
            <p:ph idx="2" type="body"/>
          </p:nvPr>
        </p:nvSpPr>
        <p:spPr>
          <a:xfrm>
            <a:off x="4394200" y="3532973"/>
            <a:ext cx="3564983" cy="1235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11"/>
          <p:cNvSpPr txBox="1"/>
          <p:nvPr>
            <p:ph idx="3" type="body"/>
          </p:nvPr>
        </p:nvSpPr>
        <p:spPr>
          <a:xfrm>
            <a:off x="8280401" y="3532973"/>
            <a:ext cx="3581400" cy="1235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11"/>
          <p:cNvSpPr txBox="1"/>
          <p:nvPr>
            <p:ph idx="4" type="body"/>
          </p:nvPr>
        </p:nvSpPr>
        <p:spPr>
          <a:xfrm>
            <a:off x="12166601" y="3532973"/>
            <a:ext cx="3581399" cy="1235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11"/>
          <p:cNvSpPr txBox="1"/>
          <p:nvPr>
            <p:ph idx="5" type="body"/>
          </p:nvPr>
        </p:nvSpPr>
        <p:spPr>
          <a:xfrm>
            <a:off x="507999" y="6384003"/>
            <a:ext cx="3581401" cy="1235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11"/>
          <p:cNvSpPr txBox="1"/>
          <p:nvPr>
            <p:ph idx="6" type="body"/>
          </p:nvPr>
        </p:nvSpPr>
        <p:spPr>
          <a:xfrm>
            <a:off x="4394200" y="6384003"/>
            <a:ext cx="3564983" cy="1235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11"/>
          <p:cNvSpPr txBox="1"/>
          <p:nvPr>
            <p:ph idx="7" type="body"/>
          </p:nvPr>
        </p:nvSpPr>
        <p:spPr>
          <a:xfrm>
            <a:off x="8280401" y="6384003"/>
            <a:ext cx="3581400" cy="1235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11"/>
          <p:cNvSpPr txBox="1"/>
          <p:nvPr>
            <p:ph idx="8" type="body"/>
          </p:nvPr>
        </p:nvSpPr>
        <p:spPr>
          <a:xfrm>
            <a:off x="12166601" y="6384003"/>
            <a:ext cx="3581399" cy="1235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11"/>
          <p:cNvSpPr/>
          <p:nvPr>
            <p:ph idx="9" type="pic"/>
          </p:nvPr>
        </p:nvSpPr>
        <p:spPr>
          <a:xfrm>
            <a:off x="508000" y="2209801"/>
            <a:ext cx="990600" cy="992949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11"/>
          <p:cNvSpPr/>
          <p:nvPr>
            <p:ph idx="13" type="pic"/>
          </p:nvPr>
        </p:nvSpPr>
        <p:spPr>
          <a:xfrm>
            <a:off x="4394200" y="2209802"/>
            <a:ext cx="990600" cy="992949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1"/>
          <p:cNvSpPr/>
          <p:nvPr>
            <p:ph idx="14" type="pic"/>
          </p:nvPr>
        </p:nvSpPr>
        <p:spPr>
          <a:xfrm>
            <a:off x="8280400" y="2220341"/>
            <a:ext cx="990600" cy="992949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11"/>
          <p:cNvSpPr/>
          <p:nvPr>
            <p:ph idx="15" type="pic"/>
          </p:nvPr>
        </p:nvSpPr>
        <p:spPr>
          <a:xfrm>
            <a:off x="12166600" y="2209800"/>
            <a:ext cx="990600" cy="992949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11"/>
          <p:cNvSpPr/>
          <p:nvPr>
            <p:ph idx="16" type="pic"/>
          </p:nvPr>
        </p:nvSpPr>
        <p:spPr>
          <a:xfrm>
            <a:off x="508000" y="5105401"/>
            <a:ext cx="990600" cy="992949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11"/>
          <p:cNvSpPr/>
          <p:nvPr>
            <p:ph idx="17" type="pic"/>
          </p:nvPr>
        </p:nvSpPr>
        <p:spPr>
          <a:xfrm>
            <a:off x="4394200" y="5105402"/>
            <a:ext cx="990600" cy="992949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11"/>
          <p:cNvSpPr/>
          <p:nvPr>
            <p:ph idx="18" type="pic"/>
          </p:nvPr>
        </p:nvSpPr>
        <p:spPr>
          <a:xfrm>
            <a:off x="8280400" y="5115941"/>
            <a:ext cx="990600" cy="992949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1"/>
          <p:cNvSpPr/>
          <p:nvPr>
            <p:ph idx="19" type="pic"/>
          </p:nvPr>
        </p:nvSpPr>
        <p:spPr>
          <a:xfrm>
            <a:off x="12166600" y="5105400"/>
            <a:ext cx="990600" cy="99294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4.xml"/><Relationship Id="rId42" Type="http://schemas.openxmlformats.org/officeDocument/2006/relationships/slideLayout" Target="../slideLayouts/slideLayout46.xml"/><Relationship Id="rId41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8.xml"/><Relationship Id="rId43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50.xml"/><Relationship Id="rId45" Type="http://schemas.openxmlformats.org/officeDocument/2006/relationships/slideLayout" Target="../slideLayouts/slideLayout49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48" Type="http://schemas.openxmlformats.org/officeDocument/2006/relationships/slideLayout" Target="../slideLayouts/slideLayout52.xml"/><Relationship Id="rId47" Type="http://schemas.openxmlformats.org/officeDocument/2006/relationships/slideLayout" Target="../slideLayouts/slideLayout51.xml"/><Relationship Id="rId49" Type="http://schemas.openxmlformats.org/officeDocument/2006/relationships/slideLayout" Target="../slideLayouts/slideLayout53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Relationship Id="rId31" Type="http://schemas.openxmlformats.org/officeDocument/2006/relationships/slideLayout" Target="../slideLayouts/slideLayout35.xml"/><Relationship Id="rId30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7.xml"/><Relationship Id="rId32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41.xml"/><Relationship Id="rId36" Type="http://schemas.openxmlformats.org/officeDocument/2006/relationships/slideLayout" Target="../slideLayouts/slideLayout40.xml"/><Relationship Id="rId39" Type="http://schemas.openxmlformats.org/officeDocument/2006/relationships/slideLayout" Target="../slideLayouts/slideLayout43.xml"/><Relationship Id="rId38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24.xml"/><Relationship Id="rId22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30.xml"/><Relationship Id="rId25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32.xml"/><Relationship Id="rId27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33.xml"/><Relationship Id="rId50" Type="http://schemas.openxmlformats.org/officeDocument/2006/relationships/theme" Target="../theme/theme1.xml"/><Relationship Id="rId11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20.xml"/><Relationship Id="rId19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14452600" y="8547494"/>
            <a:ext cx="1295400" cy="215506"/>
            <a:chOff x="14294536" y="8436933"/>
            <a:chExt cx="1501942" cy="249867"/>
          </a:xfrm>
        </p:grpSpPr>
        <p:sp>
          <p:nvSpPr>
            <p:cNvPr id="11" name="Google Shape;11;p1"/>
            <p:cNvSpPr/>
            <p:nvPr/>
          </p:nvSpPr>
          <p:spPr>
            <a:xfrm>
              <a:off x="14294536" y="8436933"/>
              <a:ext cx="210239" cy="249867"/>
            </a:xfrm>
            <a:custGeom>
              <a:rect b="b" l="l" r="r" t="t"/>
              <a:pathLst>
                <a:path extrusionOk="0" h="2138045" w="1798954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14543672" y="8448213"/>
              <a:ext cx="194655" cy="238587"/>
            </a:xfrm>
            <a:custGeom>
              <a:rect b="b" l="l" r="r" t="t"/>
              <a:pathLst>
                <a:path extrusionOk="0" h="2041525" w="1665604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4745615" y="8511292"/>
              <a:ext cx="193022" cy="175508"/>
            </a:xfrm>
            <a:custGeom>
              <a:rect b="b" l="l" r="r" t="t"/>
              <a:pathLst>
                <a:path extrusionOk="0" h="1501775" w="1651634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extrusionOk="0" h="1501775" w="1651634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4976246" y="8448139"/>
              <a:ext cx="62189" cy="238661"/>
            </a:xfrm>
            <a:custGeom>
              <a:rect b="b" l="l" r="r" t="t"/>
              <a:pathLst>
                <a:path extrusionOk="0" h="2042160" w="532129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5067761" y="8469289"/>
              <a:ext cx="131576" cy="217511"/>
            </a:xfrm>
            <a:custGeom>
              <a:rect b="b" l="l" r="r" t="t"/>
              <a:pathLst>
                <a:path extrusionOk="0" h="1861185" w="1125854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5222399" y="8511292"/>
              <a:ext cx="176547" cy="175508"/>
            </a:xfrm>
            <a:custGeom>
              <a:rect b="b" l="l" r="r" t="t"/>
              <a:pathLst>
                <a:path extrusionOk="0" h="1501775" w="151066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extrusionOk="0" h="1501775" w="151066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extrusionOk="0" h="1501775" w="151066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15425933" y="8511292"/>
              <a:ext cx="176844" cy="175508"/>
            </a:xfrm>
            <a:custGeom>
              <a:rect b="b" l="l" r="r" t="t"/>
              <a:pathLst>
                <a:path extrusionOk="0" h="1501775" w="1513204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15618966" y="8448213"/>
              <a:ext cx="177512" cy="238587"/>
            </a:xfrm>
            <a:custGeom>
              <a:rect b="b" l="l" r="r" t="t"/>
              <a:pathLst>
                <a:path extrusionOk="0" h="2041525" w="1518919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" name="Google Shape;19;p1"/>
          <p:cNvSpPr txBox="1"/>
          <p:nvPr>
            <p:ph type="title"/>
          </p:nvPr>
        </p:nvSpPr>
        <p:spPr>
          <a:xfrm>
            <a:off x="8280400" y="304801"/>
            <a:ext cx="7467600" cy="194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  <a:defRPr b="1" i="0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20">
          <p15:clr>
            <a:srgbClr val="F26B43"/>
          </p15:clr>
        </p15:guide>
        <p15:guide id="2" pos="944">
          <p15:clr>
            <a:srgbClr val="F26B43"/>
          </p15:clr>
        </p15:guide>
        <p15:guide id="3" pos="1136">
          <p15:clr>
            <a:srgbClr val="F26B43"/>
          </p15:clr>
        </p15:guide>
        <p15:guide id="4" pos="1760">
          <p15:clr>
            <a:srgbClr val="F26B43"/>
          </p15:clr>
        </p15:guide>
        <p15:guide id="5" pos="1952">
          <p15:clr>
            <a:srgbClr val="F26B43"/>
          </p15:clr>
        </p15:guide>
        <p15:guide id="6" pos="2576">
          <p15:clr>
            <a:srgbClr val="F26B43"/>
          </p15:clr>
        </p15:guide>
        <p15:guide id="7" pos="2768">
          <p15:clr>
            <a:srgbClr val="F26B43"/>
          </p15:clr>
        </p15:guide>
        <p15:guide id="8" pos="3392">
          <p15:clr>
            <a:srgbClr val="F26B43"/>
          </p15:clr>
        </p15:guide>
        <p15:guide id="9" pos="3584">
          <p15:clr>
            <a:srgbClr val="F26B43"/>
          </p15:clr>
        </p15:guide>
        <p15:guide id="10" pos="4208">
          <p15:clr>
            <a:srgbClr val="F26B43"/>
          </p15:clr>
        </p15:guide>
        <p15:guide id="11" pos="4400">
          <p15:clr>
            <a:srgbClr val="F26B43"/>
          </p15:clr>
        </p15:guide>
        <p15:guide id="12" pos="5024">
          <p15:clr>
            <a:srgbClr val="F26B43"/>
          </p15:clr>
        </p15:guide>
        <p15:guide id="13" pos="5216">
          <p15:clr>
            <a:srgbClr val="F26B43"/>
          </p15:clr>
        </p15:guide>
        <p15:guide id="14" pos="6032">
          <p15:clr>
            <a:srgbClr val="F26B43"/>
          </p15:clr>
        </p15:guide>
        <p15:guide id="15" pos="5840">
          <p15:clr>
            <a:srgbClr val="F26B43"/>
          </p15:clr>
        </p15:guide>
        <p15:guide id="16" pos="7472">
          <p15:clr>
            <a:srgbClr val="F26B43"/>
          </p15:clr>
        </p15:guide>
        <p15:guide id="17" pos="7664">
          <p15:clr>
            <a:srgbClr val="F26B43"/>
          </p15:clr>
        </p15:guide>
        <p15:guide id="18" pos="6848">
          <p15:clr>
            <a:srgbClr val="F26B43"/>
          </p15:clr>
        </p15:guide>
        <p15:guide id="19" pos="6656">
          <p15:clr>
            <a:srgbClr val="F26B43"/>
          </p15:clr>
        </p15:guide>
        <p15:guide id="20" pos="8480">
          <p15:clr>
            <a:srgbClr val="F26B43"/>
          </p15:clr>
        </p15:guide>
        <p15:guide id="21" pos="8288">
          <p15:clr>
            <a:srgbClr val="F26B43"/>
          </p15:clr>
        </p15:guide>
        <p15:guide id="22" pos="9104">
          <p15:clr>
            <a:srgbClr val="F26B43"/>
          </p15:clr>
        </p15:guide>
        <p15:guide id="23" pos="9296">
          <p15:clr>
            <a:srgbClr val="F26B43"/>
          </p15:clr>
        </p15:guide>
        <p15:guide id="24" pos="9920">
          <p15:clr>
            <a:srgbClr val="F26B43"/>
          </p15:clr>
        </p15:guide>
        <p15:guide id="25" orient="horz" pos="5328">
          <p15:clr>
            <a:srgbClr val="F26B43"/>
          </p15:clr>
        </p15:guide>
        <p15:guide id="26" orient="horz" pos="192">
          <p15:clr>
            <a:srgbClr val="F26B43"/>
          </p15:clr>
        </p15:guide>
        <p15:guide id="27" orient="horz" pos="5136">
          <p15:clr>
            <a:srgbClr val="F26B43"/>
          </p15:clr>
        </p15:guide>
        <p15:guide id="28" orient="horz" pos="1008">
          <p15:clr>
            <a:srgbClr val="F26B43"/>
          </p15:clr>
        </p15:guide>
        <p15:guide id="29" orient="horz" pos="1200">
          <p15:clr>
            <a:srgbClr val="F26B43"/>
          </p15:clr>
        </p15:guide>
        <p15:guide id="30" orient="horz" pos="1392">
          <p15:clr>
            <a:srgbClr val="F26B43"/>
          </p15:clr>
        </p15:guide>
        <p15:guide id="31" orient="horz" pos="5520">
          <p15:clr>
            <a:srgbClr val="F26B43"/>
          </p15:clr>
        </p15:guide>
        <p15:guide id="32" orient="horz" pos="1584">
          <p15:clr>
            <a:srgbClr val="F26B43"/>
          </p15:clr>
        </p15:guide>
        <p15:guide id="33" orient="horz" pos="1776">
          <p15:clr>
            <a:srgbClr val="F26B43"/>
          </p15:clr>
        </p15:guide>
        <p15:guide id="34" orient="horz" pos="196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type="title"/>
          </p:nvPr>
        </p:nvSpPr>
        <p:spPr>
          <a:xfrm>
            <a:off x="508000" y="313466"/>
            <a:ext cx="15240000" cy="1286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508000" y="8475422"/>
            <a:ext cx="990600" cy="287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9" name="Google Shape;49;p6"/>
          <p:cNvGrpSpPr/>
          <p:nvPr/>
        </p:nvGrpSpPr>
        <p:grpSpPr>
          <a:xfrm>
            <a:off x="14452600" y="8547494"/>
            <a:ext cx="1295400" cy="215506"/>
            <a:chOff x="14294536" y="8436933"/>
            <a:chExt cx="1501942" cy="249867"/>
          </a:xfrm>
        </p:grpSpPr>
        <p:sp>
          <p:nvSpPr>
            <p:cNvPr id="50" name="Google Shape;50;p6"/>
            <p:cNvSpPr/>
            <p:nvPr/>
          </p:nvSpPr>
          <p:spPr>
            <a:xfrm>
              <a:off x="14294536" y="8436933"/>
              <a:ext cx="210239" cy="249867"/>
            </a:xfrm>
            <a:custGeom>
              <a:rect b="b" l="l" r="r" t="t"/>
              <a:pathLst>
                <a:path extrusionOk="0" h="2138045" w="1798954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14543672" y="8448213"/>
              <a:ext cx="194655" cy="238587"/>
            </a:xfrm>
            <a:custGeom>
              <a:rect b="b" l="l" r="r" t="t"/>
              <a:pathLst>
                <a:path extrusionOk="0" h="2041525" w="1665604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14745615" y="8511292"/>
              <a:ext cx="193022" cy="175508"/>
            </a:xfrm>
            <a:custGeom>
              <a:rect b="b" l="l" r="r" t="t"/>
              <a:pathLst>
                <a:path extrusionOk="0" h="1501775" w="1651634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extrusionOk="0" h="1501775" w="1651634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14976246" y="8448139"/>
              <a:ext cx="62189" cy="238661"/>
            </a:xfrm>
            <a:custGeom>
              <a:rect b="b" l="l" r="r" t="t"/>
              <a:pathLst>
                <a:path extrusionOk="0" h="2042160" w="532129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15067761" y="8469289"/>
              <a:ext cx="131576" cy="217511"/>
            </a:xfrm>
            <a:custGeom>
              <a:rect b="b" l="l" r="r" t="t"/>
              <a:pathLst>
                <a:path extrusionOk="0" h="1861185" w="1125854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15222399" y="8511292"/>
              <a:ext cx="176547" cy="175508"/>
            </a:xfrm>
            <a:custGeom>
              <a:rect b="b" l="l" r="r" t="t"/>
              <a:pathLst>
                <a:path extrusionOk="0" h="1501775" w="151066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extrusionOk="0" h="1501775" w="151066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extrusionOk="0" h="1501775" w="151066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15425933" y="8511292"/>
              <a:ext cx="176844" cy="175508"/>
            </a:xfrm>
            <a:custGeom>
              <a:rect b="b" l="l" r="r" t="t"/>
              <a:pathLst>
                <a:path extrusionOk="0" h="1501775" w="1513204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15618966" y="8448213"/>
              <a:ext cx="177512" cy="238587"/>
            </a:xfrm>
            <a:custGeom>
              <a:rect b="b" l="l" r="r" t="t"/>
              <a:pathLst>
                <a:path extrusionOk="0" h="2041525" w="1518919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  <p:sldLayoutId id="2147483672" r:id="rId21"/>
    <p:sldLayoutId id="2147483673" r:id="rId22"/>
    <p:sldLayoutId id="2147483674" r:id="rId23"/>
    <p:sldLayoutId id="2147483675" r:id="rId24"/>
    <p:sldLayoutId id="2147483676" r:id="rId25"/>
    <p:sldLayoutId id="2147483677" r:id="rId26"/>
    <p:sldLayoutId id="2147483678" r:id="rId27"/>
    <p:sldLayoutId id="2147483679" r:id="rId28"/>
    <p:sldLayoutId id="2147483680" r:id="rId29"/>
    <p:sldLayoutId id="2147483681" r:id="rId30"/>
    <p:sldLayoutId id="2147483682" r:id="rId31"/>
    <p:sldLayoutId id="2147483683" r:id="rId32"/>
    <p:sldLayoutId id="2147483684" r:id="rId33"/>
    <p:sldLayoutId id="2147483685" r:id="rId34"/>
    <p:sldLayoutId id="2147483686" r:id="rId35"/>
    <p:sldLayoutId id="2147483687" r:id="rId36"/>
    <p:sldLayoutId id="2147483688" r:id="rId37"/>
    <p:sldLayoutId id="2147483689" r:id="rId38"/>
    <p:sldLayoutId id="2147483690" r:id="rId39"/>
    <p:sldLayoutId id="2147483691" r:id="rId40"/>
    <p:sldLayoutId id="2147483692" r:id="rId41"/>
    <p:sldLayoutId id="2147483693" r:id="rId42"/>
    <p:sldLayoutId id="2147483694" r:id="rId43"/>
    <p:sldLayoutId id="2147483695" r:id="rId44"/>
    <p:sldLayoutId id="2147483696" r:id="rId45"/>
    <p:sldLayoutId id="2147483697" r:id="rId46"/>
    <p:sldLayoutId id="2147483698" r:id="rId47"/>
    <p:sldLayoutId id="2147483699" r:id="rId48"/>
    <p:sldLayoutId id="2147483700" r:id="rId4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20">
          <p15:clr>
            <a:srgbClr val="F26B43"/>
          </p15:clr>
        </p15:guide>
        <p15:guide id="2" pos="944">
          <p15:clr>
            <a:srgbClr val="F26B43"/>
          </p15:clr>
        </p15:guide>
        <p15:guide id="3" pos="1136">
          <p15:clr>
            <a:srgbClr val="F26B43"/>
          </p15:clr>
        </p15:guide>
        <p15:guide id="4" pos="1760">
          <p15:clr>
            <a:srgbClr val="F26B43"/>
          </p15:clr>
        </p15:guide>
        <p15:guide id="5" pos="1952">
          <p15:clr>
            <a:srgbClr val="F26B43"/>
          </p15:clr>
        </p15:guide>
        <p15:guide id="6" pos="2576">
          <p15:clr>
            <a:srgbClr val="F26B43"/>
          </p15:clr>
        </p15:guide>
        <p15:guide id="7" pos="2768">
          <p15:clr>
            <a:srgbClr val="F26B43"/>
          </p15:clr>
        </p15:guide>
        <p15:guide id="8" pos="3392">
          <p15:clr>
            <a:srgbClr val="F26B43"/>
          </p15:clr>
        </p15:guide>
        <p15:guide id="9" pos="3584">
          <p15:clr>
            <a:srgbClr val="F26B43"/>
          </p15:clr>
        </p15:guide>
        <p15:guide id="10" pos="4208">
          <p15:clr>
            <a:srgbClr val="F26B43"/>
          </p15:clr>
        </p15:guide>
        <p15:guide id="11" pos="4400">
          <p15:clr>
            <a:srgbClr val="F26B43"/>
          </p15:clr>
        </p15:guide>
        <p15:guide id="12" pos="5024">
          <p15:clr>
            <a:srgbClr val="F26B43"/>
          </p15:clr>
        </p15:guide>
        <p15:guide id="13" pos="5216">
          <p15:clr>
            <a:srgbClr val="F26B43"/>
          </p15:clr>
        </p15:guide>
        <p15:guide id="14" pos="6032">
          <p15:clr>
            <a:srgbClr val="F26B43"/>
          </p15:clr>
        </p15:guide>
        <p15:guide id="15" pos="5840">
          <p15:clr>
            <a:srgbClr val="F26B43"/>
          </p15:clr>
        </p15:guide>
        <p15:guide id="16" pos="7472">
          <p15:clr>
            <a:srgbClr val="F26B43"/>
          </p15:clr>
        </p15:guide>
        <p15:guide id="17" pos="7664">
          <p15:clr>
            <a:srgbClr val="F26B43"/>
          </p15:clr>
        </p15:guide>
        <p15:guide id="18" pos="6848">
          <p15:clr>
            <a:srgbClr val="F26B43"/>
          </p15:clr>
        </p15:guide>
        <p15:guide id="19" pos="6656">
          <p15:clr>
            <a:srgbClr val="F26B43"/>
          </p15:clr>
        </p15:guide>
        <p15:guide id="20" pos="8480">
          <p15:clr>
            <a:srgbClr val="F26B43"/>
          </p15:clr>
        </p15:guide>
        <p15:guide id="21" pos="8288">
          <p15:clr>
            <a:srgbClr val="F26B43"/>
          </p15:clr>
        </p15:guide>
        <p15:guide id="22" pos="9104">
          <p15:clr>
            <a:srgbClr val="F26B43"/>
          </p15:clr>
        </p15:guide>
        <p15:guide id="23" pos="9296">
          <p15:clr>
            <a:srgbClr val="F26B43"/>
          </p15:clr>
        </p15:guide>
        <p15:guide id="24" pos="9920">
          <p15:clr>
            <a:srgbClr val="F26B43"/>
          </p15:clr>
        </p15:guide>
        <p15:guide id="25" orient="horz" pos="5328">
          <p15:clr>
            <a:srgbClr val="F26B43"/>
          </p15:clr>
        </p15:guide>
        <p15:guide id="26" orient="horz" pos="192">
          <p15:clr>
            <a:srgbClr val="F26B43"/>
          </p15:clr>
        </p15:guide>
        <p15:guide id="27" orient="horz" pos="5136">
          <p15:clr>
            <a:srgbClr val="F26B43"/>
          </p15:clr>
        </p15:guide>
        <p15:guide id="28" orient="horz" pos="1008">
          <p15:clr>
            <a:srgbClr val="F26B43"/>
          </p15:clr>
        </p15:guide>
        <p15:guide id="29" orient="horz" pos="1200">
          <p15:clr>
            <a:srgbClr val="F26B43"/>
          </p15:clr>
        </p15:guide>
        <p15:guide id="30" orient="horz" pos="1392">
          <p15:clr>
            <a:srgbClr val="F26B43"/>
          </p15:clr>
        </p15:guide>
        <p15:guide id="31" orient="horz" pos="5520">
          <p15:clr>
            <a:srgbClr val="F26B43"/>
          </p15:clr>
        </p15:guide>
        <p15:guide id="32" orient="horz" pos="1584">
          <p15:clr>
            <a:srgbClr val="F26B43"/>
          </p15:clr>
        </p15:guide>
        <p15:guide id="33" orient="horz" pos="1776">
          <p15:clr>
            <a:srgbClr val="F26B43"/>
          </p15:clr>
        </p15:guide>
        <p15:guide id="34" orient="horz" pos="196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56"/>
          <p:cNvSpPr txBox="1"/>
          <p:nvPr>
            <p:ph idx="1" type="body"/>
          </p:nvPr>
        </p:nvSpPr>
        <p:spPr>
          <a:xfrm>
            <a:off x="508000" y="313467"/>
            <a:ext cx="3581399" cy="12867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Team 11</a:t>
            </a:r>
            <a:endParaRPr/>
          </a:p>
        </p:txBody>
      </p:sp>
      <p:sp>
        <p:nvSpPr>
          <p:cNvPr id="976" name="Google Shape;976;p56"/>
          <p:cNvSpPr txBox="1"/>
          <p:nvPr>
            <p:ph idx="3" type="body"/>
          </p:nvPr>
        </p:nvSpPr>
        <p:spPr>
          <a:xfrm>
            <a:off x="508000" y="746135"/>
            <a:ext cx="3581400" cy="29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Khasan Akhmadiev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Aikun Bexultanova</a:t>
            </a:r>
            <a:endParaRPr/>
          </a:p>
        </p:txBody>
      </p:sp>
      <p:sp>
        <p:nvSpPr>
          <p:cNvPr id="977" name="Google Shape;977;p56"/>
          <p:cNvSpPr txBox="1"/>
          <p:nvPr>
            <p:ph type="title"/>
          </p:nvPr>
        </p:nvSpPr>
        <p:spPr>
          <a:xfrm>
            <a:off x="6267400" y="313475"/>
            <a:ext cx="9182700" cy="36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</a:pPr>
            <a:r>
              <a:rPr lang="en-US" sz="5100"/>
              <a:t>High-Performance Thermodynamic Property Computation using Parallelization and Optimization Techniques</a:t>
            </a:r>
            <a:endParaRPr sz="5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65"/>
          <p:cNvSpPr txBox="1"/>
          <p:nvPr>
            <p:ph type="title"/>
          </p:nvPr>
        </p:nvSpPr>
        <p:spPr>
          <a:xfrm>
            <a:off x="508000" y="313466"/>
            <a:ext cx="15240000" cy="1286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Gibbs energy evaluation</a:t>
            </a:r>
            <a:endParaRPr/>
          </a:p>
        </p:txBody>
      </p:sp>
      <p:sp>
        <p:nvSpPr>
          <p:cNvPr id="1051" name="Google Shape;1051;p65"/>
          <p:cNvSpPr txBox="1"/>
          <p:nvPr>
            <p:ph idx="12" type="sldNum"/>
          </p:nvPr>
        </p:nvSpPr>
        <p:spPr>
          <a:xfrm>
            <a:off x="508000" y="8475422"/>
            <a:ext cx="990600" cy="287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52" name="Google Shape;1052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7550" y="1600166"/>
            <a:ext cx="13140911" cy="6570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66"/>
          <p:cNvSpPr txBox="1"/>
          <p:nvPr>
            <p:ph type="title"/>
          </p:nvPr>
        </p:nvSpPr>
        <p:spPr>
          <a:xfrm>
            <a:off x="508000" y="313466"/>
            <a:ext cx="15240000" cy="1286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Helmholtz Free energy. GPU</a:t>
            </a:r>
            <a:endParaRPr/>
          </a:p>
        </p:txBody>
      </p:sp>
      <p:sp>
        <p:nvSpPr>
          <p:cNvPr id="1059" name="Google Shape;1059;p66"/>
          <p:cNvSpPr txBox="1"/>
          <p:nvPr>
            <p:ph idx="12" type="sldNum"/>
          </p:nvPr>
        </p:nvSpPr>
        <p:spPr>
          <a:xfrm>
            <a:off x="508000" y="8475422"/>
            <a:ext cx="990600" cy="287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60" name="Google Shape;1060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525" y="1366825"/>
            <a:ext cx="10233677" cy="14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1" name="Google Shape;1061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4525" y="2895600"/>
            <a:ext cx="9186951" cy="314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2" name="Google Shape;1062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1313" y="6121625"/>
            <a:ext cx="8993363" cy="264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67"/>
          <p:cNvSpPr txBox="1"/>
          <p:nvPr>
            <p:ph type="title"/>
          </p:nvPr>
        </p:nvSpPr>
        <p:spPr>
          <a:xfrm>
            <a:off x="508000" y="313466"/>
            <a:ext cx="15240000" cy="1286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Evaluation</a:t>
            </a:r>
            <a:endParaRPr/>
          </a:p>
        </p:txBody>
      </p:sp>
      <p:sp>
        <p:nvSpPr>
          <p:cNvPr id="1069" name="Google Shape;1069;p67"/>
          <p:cNvSpPr txBox="1"/>
          <p:nvPr>
            <p:ph idx="12" type="sldNum"/>
          </p:nvPr>
        </p:nvSpPr>
        <p:spPr>
          <a:xfrm>
            <a:off x="508000" y="8475422"/>
            <a:ext cx="990600" cy="287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70" name="Google Shape;1070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375" y="1752566"/>
            <a:ext cx="13140911" cy="6570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57"/>
          <p:cNvSpPr txBox="1"/>
          <p:nvPr>
            <p:ph type="title"/>
          </p:nvPr>
        </p:nvSpPr>
        <p:spPr>
          <a:xfrm>
            <a:off x="508000" y="313466"/>
            <a:ext cx="15240000" cy="1286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983" name="Google Shape;983;p57"/>
          <p:cNvSpPr txBox="1"/>
          <p:nvPr/>
        </p:nvSpPr>
        <p:spPr>
          <a:xfrm>
            <a:off x="675375" y="1417200"/>
            <a:ext cx="13158600" cy="47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</a:rPr>
              <a:t>Purpose of the Project:</a:t>
            </a:r>
            <a:endParaRPr b="1"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To explore and implement </a:t>
            </a:r>
            <a:r>
              <a:rPr b="1" lang="en-US" sz="2800">
                <a:solidFill>
                  <a:schemeClr val="dk1"/>
                </a:solidFill>
              </a:rPr>
              <a:t>high-performance Python methods</a:t>
            </a:r>
            <a:r>
              <a:rPr lang="en-US" sz="2800">
                <a:solidFill>
                  <a:schemeClr val="dk1"/>
                </a:solidFill>
              </a:rPr>
              <a:t> for computational tasks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Chosen Task: </a:t>
            </a:r>
            <a:r>
              <a:rPr b="1" lang="en-US" sz="2800">
                <a:solidFill>
                  <a:schemeClr val="dk1"/>
                </a:solidFill>
              </a:rPr>
              <a:t>Solving Thermodynamic Equations</a:t>
            </a:r>
            <a:r>
              <a:rPr lang="en-US" sz="2800">
                <a:solidFill>
                  <a:schemeClr val="dk1"/>
                </a:solidFill>
              </a:rPr>
              <a:t> efficiently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</a:rPr>
              <a:t>Why High Performance?</a:t>
            </a:r>
            <a:endParaRPr b="1"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Standard Python can be slow for computationally heavy tasks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Utilizing optimized methods can save </a:t>
            </a:r>
            <a:r>
              <a:rPr b="1" lang="en-US" sz="2800">
                <a:solidFill>
                  <a:schemeClr val="dk1"/>
                </a:solidFill>
              </a:rPr>
              <a:t>time</a:t>
            </a:r>
            <a:r>
              <a:rPr lang="en-US" sz="2800">
                <a:solidFill>
                  <a:schemeClr val="dk1"/>
                </a:solidFill>
              </a:rPr>
              <a:t> and </a:t>
            </a:r>
            <a:r>
              <a:rPr b="1" lang="en-US" sz="2800">
                <a:solidFill>
                  <a:schemeClr val="dk1"/>
                </a:solidFill>
              </a:rPr>
              <a:t>resources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58"/>
          <p:cNvSpPr txBox="1"/>
          <p:nvPr>
            <p:ph idx="12" type="sldNum"/>
          </p:nvPr>
        </p:nvSpPr>
        <p:spPr>
          <a:xfrm>
            <a:off x="508000" y="8475422"/>
            <a:ext cx="990600" cy="287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90" name="Google Shape;99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44631" y="76200"/>
            <a:ext cx="15749604" cy="899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1" name="Google Shape;991;p58"/>
          <p:cNvPicPr preferRelativeResize="0"/>
          <p:nvPr/>
        </p:nvPicPr>
        <p:blipFill rotWithShape="1">
          <a:blip r:embed="rId4">
            <a:alphaModFix/>
          </a:blip>
          <a:srcRect b="31583" l="0" r="0" t="9624"/>
          <a:stretch/>
        </p:blipFill>
        <p:spPr>
          <a:xfrm>
            <a:off x="1463888" y="6754175"/>
            <a:ext cx="5251026" cy="231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59"/>
          <p:cNvSpPr txBox="1"/>
          <p:nvPr>
            <p:ph type="title"/>
          </p:nvPr>
        </p:nvSpPr>
        <p:spPr>
          <a:xfrm>
            <a:off x="508000" y="313466"/>
            <a:ext cx="15240000" cy="1286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-US"/>
              <a:t>Tools and Libraries Used</a:t>
            </a:r>
            <a:endParaRPr/>
          </a:p>
        </p:txBody>
      </p:sp>
      <p:sp>
        <p:nvSpPr>
          <p:cNvPr id="998" name="Google Shape;998;p59"/>
          <p:cNvSpPr txBox="1"/>
          <p:nvPr>
            <p:ph idx="12" type="sldNum"/>
          </p:nvPr>
        </p:nvSpPr>
        <p:spPr>
          <a:xfrm>
            <a:off x="508000" y="8475422"/>
            <a:ext cx="990600" cy="287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9" name="Google Shape;999;p59"/>
          <p:cNvSpPr txBox="1"/>
          <p:nvPr/>
        </p:nvSpPr>
        <p:spPr>
          <a:xfrm>
            <a:off x="508000" y="1344525"/>
            <a:ext cx="150774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US" sz="2800">
                <a:solidFill>
                  <a:schemeClr val="dk1"/>
                </a:solidFill>
              </a:rPr>
              <a:t>NumPy:</a:t>
            </a:r>
            <a:r>
              <a:rPr lang="en-US" sz="2800">
                <a:solidFill>
                  <a:schemeClr val="dk1"/>
                </a:solidFill>
              </a:rPr>
              <a:t> Optimized numerical computations using vectorized operations.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US" sz="2800">
                <a:solidFill>
                  <a:schemeClr val="dk1"/>
                </a:solidFill>
              </a:rPr>
              <a:t>Numba:</a:t>
            </a:r>
            <a:r>
              <a:rPr lang="en-US" sz="2800">
                <a:solidFill>
                  <a:schemeClr val="dk1"/>
                </a:solidFill>
              </a:rPr>
              <a:t> JIT (Just-In-Time) compiler for Python functions.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US" sz="2800">
                <a:solidFill>
                  <a:schemeClr val="dk1"/>
                </a:solidFill>
              </a:rPr>
              <a:t>CuPy:</a:t>
            </a:r>
            <a:r>
              <a:rPr lang="en-US" sz="2800">
                <a:solidFill>
                  <a:schemeClr val="dk1"/>
                </a:solidFill>
              </a:rPr>
              <a:t> </a:t>
            </a:r>
            <a:r>
              <a:rPr lang="en-US" sz="2800">
                <a:solidFill>
                  <a:schemeClr val="dk1"/>
                </a:solidFill>
              </a:rPr>
              <a:t>library for GPU-accelerated computing with Python.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US" sz="2800">
                <a:solidFill>
                  <a:schemeClr val="dk1"/>
                </a:solidFill>
              </a:rPr>
              <a:t>Multiprocessing:</a:t>
            </a:r>
            <a:r>
              <a:rPr lang="en-US" sz="2800">
                <a:solidFill>
                  <a:schemeClr val="dk1"/>
                </a:solidFill>
              </a:rPr>
              <a:t> Parallel execution of tasks.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US" sz="2800">
                <a:solidFill>
                  <a:schemeClr val="dk1"/>
                </a:solidFill>
              </a:rPr>
              <a:t>MPI:</a:t>
            </a:r>
            <a:r>
              <a:rPr lang="en-US" sz="2800">
                <a:solidFill>
                  <a:schemeClr val="dk1"/>
                </a:solidFill>
              </a:rPr>
              <a:t>  portable message-passing standard designed to function on parallel computing architectures.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000" name="Google Shape;1000;p59"/>
          <p:cNvSpPr txBox="1"/>
          <p:nvPr/>
        </p:nvSpPr>
        <p:spPr>
          <a:xfrm>
            <a:off x="566800" y="5343325"/>
            <a:ext cx="12836400" cy="17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</a:rPr>
              <a:t>Benchmarking: </a:t>
            </a:r>
            <a:r>
              <a:rPr lang="en-US" sz="2800"/>
              <a:t>compare execution time for each task </a:t>
            </a:r>
            <a:br>
              <a:rPr lang="en-US" sz="4400"/>
            </a:br>
            <a:endParaRPr sz="4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60"/>
          <p:cNvSpPr txBox="1"/>
          <p:nvPr>
            <p:ph type="title"/>
          </p:nvPr>
        </p:nvSpPr>
        <p:spPr>
          <a:xfrm>
            <a:off x="508000" y="304791"/>
            <a:ext cx="15240000" cy="1286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11">
                <a:highlight>
                  <a:srgbClr val="FFFFFF"/>
                </a:highlight>
              </a:rPr>
              <a:t>Enthropy. Multiprocessing</a:t>
            </a:r>
            <a:endParaRPr sz="4911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60"/>
          <p:cNvSpPr txBox="1"/>
          <p:nvPr>
            <p:ph idx="12" type="sldNum"/>
          </p:nvPr>
        </p:nvSpPr>
        <p:spPr>
          <a:xfrm>
            <a:off x="508000" y="8475422"/>
            <a:ext cx="990600" cy="287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08" name="Google Shape;100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000" y="1752574"/>
            <a:ext cx="13156884" cy="128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9" name="Google Shape;1009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538" y="3636426"/>
            <a:ext cx="15562114" cy="512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61"/>
          <p:cNvSpPr txBox="1"/>
          <p:nvPr>
            <p:ph type="title"/>
          </p:nvPr>
        </p:nvSpPr>
        <p:spPr>
          <a:xfrm>
            <a:off x="508000" y="313466"/>
            <a:ext cx="15240000" cy="1286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Entropy evaluation</a:t>
            </a:r>
            <a:endParaRPr/>
          </a:p>
        </p:txBody>
      </p:sp>
      <p:sp>
        <p:nvSpPr>
          <p:cNvPr id="1016" name="Google Shape;1016;p61"/>
          <p:cNvSpPr txBox="1"/>
          <p:nvPr>
            <p:ph idx="12" type="sldNum"/>
          </p:nvPr>
        </p:nvSpPr>
        <p:spPr>
          <a:xfrm>
            <a:off x="508000" y="8475422"/>
            <a:ext cx="990600" cy="287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17" name="Google Shape;101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7563" y="1219166"/>
            <a:ext cx="11700880" cy="7239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62"/>
          <p:cNvSpPr txBox="1"/>
          <p:nvPr>
            <p:ph type="title"/>
          </p:nvPr>
        </p:nvSpPr>
        <p:spPr>
          <a:xfrm>
            <a:off x="508000" y="313466"/>
            <a:ext cx="15240000" cy="1286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Enthalpy. Numba</a:t>
            </a:r>
            <a:endParaRPr/>
          </a:p>
        </p:txBody>
      </p:sp>
      <p:sp>
        <p:nvSpPr>
          <p:cNvPr id="1024" name="Google Shape;1024;p62"/>
          <p:cNvSpPr txBox="1"/>
          <p:nvPr>
            <p:ph idx="12" type="sldNum"/>
          </p:nvPr>
        </p:nvSpPr>
        <p:spPr>
          <a:xfrm>
            <a:off x="508000" y="8475422"/>
            <a:ext cx="990600" cy="287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25" name="Google Shape;1025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9595" y="304812"/>
            <a:ext cx="6138659" cy="94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6" name="Google Shape;1026;p62"/>
          <p:cNvSpPr txBox="1"/>
          <p:nvPr/>
        </p:nvSpPr>
        <p:spPr>
          <a:xfrm>
            <a:off x="1112650" y="1816138"/>
            <a:ext cx="11135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Regular &amp; numba implementation</a:t>
            </a:r>
            <a:endParaRPr sz="2500"/>
          </a:p>
        </p:txBody>
      </p:sp>
      <p:pic>
        <p:nvPicPr>
          <p:cNvPr id="1027" name="Google Shape;1027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800" y="2385550"/>
            <a:ext cx="15610201" cy="5517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63"/>
          <p:cNvSpPr txBox="1"/>
          <p:nvPr>
            <p:ph type="title"/>
          </p:nvPr>
        </p:nvSpPr>
        <p:spPr>
          <a:xfrm>
            <a:off x="508000" y="313466"/>
            <a:ext cx="15240000" cy="1286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Enthalpy evaluation</a:t>
            </a:r>
            <a:endParaRPr/>
          </a:p>
        </p:txBody>
      </p:sp>
      <p:sp>
        <p:nvSpPr>
          <p:cNvPr id="1034" name="Google Shape;1034;p63"/>
          <p:cNvSpPr txBox="1"/>
          <p:nvPr>
            <p:ph idx="12" type="sldNum"/>
          </p:nvPr>
        </p:nvSpPr>
        <p:spPr>
          <a:xfrm>
            <a:off x="508000" y="8475422"/>
            <a:ext cx="990600" cy="287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35" name="Google Shape;1035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2750" y="1600200"/>
            <a:ext cx="13750499" cy="687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64"/>
          <p:cNvSpPr txBox="1"/>
          <p:nvPr>
            <p:ph type="title"/>
          </p:nvPr>
        </p:nvSpPr>
        <p:spPr>
          <a:xfrm>
            <a:off x="508000" y="313466"/>
            <a:ext cx="15240000" cy="1286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Gibbs energy. MPI</a:t>
            </a:r>
            <a:endParaRPr/>
          </a:p>
        </p:txBody>
      </p:sp>
      <p:sp>
        <p:nvSpPr>
          <p:cNvPr id="1042" name="Google Shape;1042;p64"/>
          <p:cNvSpPr txBox="1"/>
          <p:nvPr>
            <p:ph idx="12" type="sldNum"/>
          </p:nvPr>
        </p:nvSpPr>
        <p:spPr>
          <a:xfrm>
            <a:off x="508000" y="8475422"/>
            <a:ext cx="990600" cy="287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43" name="Google Shape;1043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1187" y="1030126"/>
            <a:ext cx="7233650" cy="87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4" name="Google Shape;1044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0200" y="1989862"/>
            <a:ext cx="7975599" cy="698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">
  <a:themeElements>
    <a:clrScheme name="98DB2C">
      <a:dk1>
        <a:srgbClr val="000000"/>
      </a:dk1>
      <a:lt1>
        <a:srgbClr val="000000"/>
      </a:lt1>
      <a:dk2>
        <a:srgbClr val="D2DE26"/>
      </a:dk2>
      <a:lt2>
        <a:srgbClr val="D9E353"/>
      </a:lt2>
      <a:accent1>
        <a:srgbClr val="D2DE26"/>
      </a:accent1>
      <a:accent2>
        <a:srgbClr val="98DB2C"/>
      </a:accent2>
      <a:accent3>
        <a:srgbClr val="66D92C"/>
      </a:accent3>
      <a:accent4>
        <a:srgbClr val="2EE32E"/>
      </a:accent4>
      <a:accent5>
        <a:srgbClr val="2EE379"/>
      </a:accent5>
      <a:accent6>
        <a:srgbClr val="2CD996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vers">
  <a:themeElements>
    <a:clrScheme name="98DB2C">
      <a:dk1>
        <a:srgbClr val="000000"/>
      </a:dk1>
      <a:lt1>
        <a:srgbClr val="000000"/>
      </a:lt1>
      <a:dk2>
        <a:srgbClr val="D2DE26"/>
      </a:dk2>
      <a:lt2>
        <a:srgbClr val="D9E353"/>
      </a:lt2>
      <a:accent1>
        <a:srgbClr val="D2DE26"/>
      </a:accent1>
      <a:accent2>
        <a:srgbClr val="98DB2C"/>
      </a:accent2>
      <a:accent3>
        <a:srgbClr val="66D92C"/>
      </a:accent3>
      <a:accent4>
        <a:srgbClr val="2EE32E"/>
      </a:accent4>
      <a:accent5>
        <a:srgbClr val="2EE379"/>
      </a:accent5>
      <a:accent6>
        <a:srgbClr val="2CD996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