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2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3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7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9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06C0-EC65-4A9F-A043-6F2EA7465BB1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CFDB-3C10-4954-B379-60D2136E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5000E-5C03-4146-BBC9-E84EF360C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44" y="207874"/>
            <a:ext cx="6210911" cy="6442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9E2DCA-94EB-4251-916D-DD17FDD70FBD}"/>
              </a:ext>
            </a:extLst>
          </p:cNvPr>
          <p:cNvSpPr txBox="1"/>
          <p:nvPr/>
        </p:nvSpPr>
        <p:spPr>
          <a:xfrm>
            <a:off x="1770077" y="1770077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Cockpit/External</a:t>
            </a:r>
          </a:p>
          <a:p>
            <a:r>
              <a:rPr lang="en-US" sz="800" dirty="0"/>
              <a:t>View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A51C8-0F4C-4390-90E0-583C9D31EFEE}"/>
              </a:ext>
            </a:extLst>
          </p:cNvPr>
          <p:cNvSpPr txBox="1"/>
          <p:nvPr/>
        </p:nvSpPr>
        <p:spPr>
          <a:xfrm>
            <a:off x="1939255" y="2442594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Active</a:t>
            </a:r>
          </a:p>
          <a:p>
            <a:r>
              <a:rPr lang="en-US" sz="800" dirty="0"/>
              <a:t>Pause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48FAB-169C-4EBA-85C0-08B921281003}"/>
              </a:ext>
            </a:extLst>
          </p:cNvPr>
          <p:cNvSpPr txBox="1"/>
          <p:nvPr/>
        </p:nvSpPr>
        <p:spPr>
          <a:xfrm>
            <a:off x="2208186" y="2831482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Brakes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212A8-2311-4A88-BEC3-2EB409EA5DBA}"/>
              </a:ext>
            </a:extLst>
          </p:cNvPr>
          <p:cNvSpPr txBox="1"/>
          <p:nvPr/>
        </p:nvSpPr>
        <p:spPr>
          <a:xfrm>
            <a:off x="2069526" y="3440446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Parking</a:t>
            </a:r>
          </a:p>
          <a:p>
            <a:r>
              <a:rPr lang="en-US" sz="800" dirty="0"/>
              <a:t>Brakes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8C6564-D662-4330-BB40-FC84F9AF5986}"/>
              </a:ext>
            </a:extLst>
          </p:cNvPr>
          <p:cNvSpPr txBox="1"/>
          <p:nvPr/>
        </p:nvSpPr>
        <p:spPr>
          <a:xfrm>
            <a:off x="3270550" y="438980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Landing</a:t>
            </a:r>
          </a:p>
          <a:p>
            <a:r>
              <a:rPr lang="en-US" sz="800" dirty="0"/>
              <a:t>Gear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CC600A-B6FD-4E49-8279-7A5A8378F849}"/>
              </a:ext>
            </a:extLst>
          </p:cNvPr>
          <p:cNvSpPr txBox="1"/>
          <p:nvPr/>
        </p:nvSpPr>
        <p:spPr>
          <a:xfrm>
            <a:off x="4421240" y="3980137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Disengage</a:t>
            </a:r>
          </a:p>
          <a:p>
            <a:r>
              <a:rPr lang="en-US" sz="800" dirty="0"/>
              <a:t>Autopilot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62512-859D-4EB8-8C1F-D134620F97CB}"/>
              </a:ext>
            </a:extLst>
          </p:cNvPr>
          <p:cNvSpPr txBox="1"/>
          <p:nvPr/>
        </p:nvSpPr>
        <p:spPr>
          <a:xfrm>
            <a:off x="5647431" y="438980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Lights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7E884-ACE0-4394-9CD8-694F98ACD841}"/>
              </a:ext>
            </a:extLst>
          </p:cNvPr>
          <p:cNvSpPr txBox="1"/>
          <p:nvPr/>
        </p:nvSpPr>
        <p:spPr>
          <a:xfrm>
            <a:off x="4056824" y="6416053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Lz</a:t>
            </a:r>
            <a:r>
              <a:rPr lang="en-US" sz="800" dirty="0"/>
              <a:t> /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5D2EA-8E19-4F79-87F6-B4388AA4B751}"/>
              </a:ext>
            </a:extLst>
          </p:cNvPr>
          <p:cNvSpPr txBox="1"/>
          <p:nvPr/>
        </p:nvSpPr>
        <p:spPr>
          <a:xfrm>
            <a:off x="4438018" y="6416053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Flaps Axis (-100 to</a:t>
            </a:r>
            <a:br>
              <a:rPr lang="en-US" sz="800" dirty="0"/>
            </a:br>
            <a:r>
              <a:rPr lang="en-US" sz="800" dirty="0"/>
              <a:t>100%) (Reversed)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63626-E1E8-4E3F-A601-37C38A0A55F3}"/>
              </a:ext>
            </a:extLst>
          </p:cNvPr>
          <p:cNvSpPr txBox="1"/>
          <p:nvPr/>
        </p:nvSpPr>
        <p:spPr>
          <a:xfrm>
            <a:off x="6010671" y="5892827"/>
            <a:ext cx="840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Retract Spoilers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69D01-F11A-41B1-8260-87FC7A2B9DD1}"/>
              </a:ext>
            </a:extLst>
          </p:cNvPr>
          <p:cNvSpPr txBox="1"/>
          <p:nvPr/>
        </p:nvSpPr>
        <p:spPr>
          <a:xfrm>
            <a:off x="6010671" y="6006374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Extend Spoilers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E28FA12D-F504-4764-8E08-F64EB563C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09490"/>
              </p:ext>
            </p:extLst>
          </p:nvPr>
        </p:nvGraphicFramePr>
        <p:xfrm>
          <a:off x="6417506" y="4766876"/>
          <a:ext cx="2234268" cy="76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95369">
                  <a:extLst>
                    <a:ext uri="{9D8B030D-6E8A-4147-A177-3AD203B41FA5}">
                      <a16:colId xmlns:a16="http://schemas.microsoft.com/office/drawing/2014/main" val="2512039898"/>
                    </a:ext>
                  </a:extLst>
                </a:gridCol>
                <a:gridCol w="838899">
                  <a:extLst>
                    <a:ext uri="{9D8B030D-6E8A-4147-A177-3AD203B41FA5}">
                      <a16:colId xmlns:a16="http://schemas.microsoft.com/office/drawing/2014/main" val="361765147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800" dirty="0"/>
                        <a:t>Stick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649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Lx / Ax (Lean Stick Left/Right)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Ailerons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5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Ly / Ay (Lean Stick Forward/Backward)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Elevator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17680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90523B-7F63-4936-B0A1-7F8E516772D3}"/>
              </a:ext>
            </a:extLst>
          </p:cNvPr>
          <p:cNvCxnSpPr/>
          <p:nvPr/>
        </p:nvCxnSpPr>
        <p:spPr>
          <a:xfrm>
            <a:off x="4907858" y="4728354"/>
            <a:ext cx="1515746" cy="1396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2865C96-A360-47C1-9C88-AFBEEC48F384}"/>
              </a:ext>
            </a:extLst>
          </p:cNvPr>
          <p:cNvSpPr txBox="1"/>
          <p:nvPr/>
        </p:nvSpPr>
        <p:spPr>
          <a:xfrm>
            <a:off x="6791381" y="3585686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Rudder Axis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3431B1-D783-46CA-8D3C-7804412247EA}"/>
              </a:ext>
            </a:extLst>
          </p:cNvPr>
          <p:cNvSpPr txBox="1"/>
          <p:nvPr/>
        </p:nvSpPr>
        <p:spPr>
          <a:xfrm>
            <a:off x="6814408" y="2463127"/>
            <a:ext cx="14414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Autopilot Wing Leveler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FE54F-A106-4C3E-809C-13873F16CD2C}"/>
              </a:ext>
            </a:extLst>
          </p:cNvPr>
          <p:cNvSpPr txBox="1"/>
          <p:nvPr/>
        </p:nvSpPr>
        <p:spPr>
          <a:xfrm>
            <a:off x="6956745" y="216513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Elevator Trim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062EE-30AC-49AF-AC37-8B08434E6406}"/>
              </a:ext>
            </a:extLst>
          </p:cNvPr>
          <p:cNvSpPr txBox="1"/>
          <p:nvPr/>
        </p:nvSpPr>
        <p:spPr>
          <a:xfrm>
            <a:off x="6981912" y="2038152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Aileron Trim Right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588E5F-5AD0-4A7C-B06B-58153630930E}"/>
              </a:ext>
            </a:extLst>
          </p:cNvPr>
          <p:cNvSpPr txBox="1"/>
          <p:nvPr/>
        </p:nvSpPr>
        <p:spPr>
          <a:xfrm>
            <a:off x="6981912" y="1915484"/>
            <a:ext cx="8835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Aileron Trim Left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FEB92B-317B-4930-9D04-20BF67C36926}"/>
              </a:ext>
            </a:extLst>
          </p:cNvPr>
          <p:cNvSpPr txBox="1"/>
          <p:nvPr/>
        </p:nvSpPr>
        <p:spPr>
          <a:xfrm>
            <a:off x="6948356" y="1807762"/>
            <a:ext cx="10102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Elevator Trim Down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3F3447-C5BA-4E12-9624-460BCC8981B2}"/>
              </a:ext>
            </a:extLst>
          </p:cNvPr>
          <p:cNvSpPr txBox="1"/>
          <p:nvPr/>
        </p:nvSpPr>
        <p:spPr>
          <a:xfrm>
            <a:off x="6948356" y="1692567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Elevator Trim 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C4A943-1B88-42EE-8B87-BE459A44FF62}"/>
              </a:ext>
            </a:extLst>
          </p:cNvPr>
          <p:cNvSpPr txBox="1"/>
          <p:nvPr/>
        </p:nvSpPr>
        <p:spPr>
          <a:xfrm>
            <a:off x="4893352" y="1169035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Reset Cockpit 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165519-1E74-4D3C-81E9-75DF6499359C}"/>
              </a:ext>
            </a:extLst>
          </p:cNvPr>
          <p:cNvSpPr txBox="1"/>
          <p:nvPr/>
        </p:nvSpPr>
        <p:spPr>
          <a:xfrm>
            <a:off x="6113577" y="1155539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Rudder Trim Left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40B094-0293-445C-AABC-EB8A0733591A}"/>
              </a:ext>
            </a:extLst>
          </p:cNvPr>
          <p:cNvSpPr txBox="1"/>
          <p:nvPr/>
        </p:nvSpPr>
        <p:spPr>
          <a:xfrm>
            <a:off x="6113577" y="1276757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Rudder Trim 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DB87B8-69F6-4F45-9A47-E93E1F83B9B4}"/>
              </a:ext>
            </a:extLst>
          </p:cNvPr>
          <p:cNvSpPr txBox="1"/>
          <p:nvPr/>
        </p:nvSpPr>
        <p:spPr>
          <a:xfrm>
            <a:off x="6130355" y="1388184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Toggle Rudder Trim</a:t>
            </a:r>
          </a:p>
        </p:txBody>
      </p:sp>
      <p:graphicFrame>
        <p:nvGraphicFramePr>
          <p:cNvPr id="53" name="Table 27">
            <a:extLst>
              <a:ext uri="{FF2B5EF4-FFF2-40B4-BE49-F238E27FC236}">
                <a16:creationId xmlns:a16="http://schemas.microsoft.com/office/drawing/2014/main" id="{DA0AE94E-12B4-4DA1-B92B-20151A2FD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8146"/>
              </p:ext>
            </p:extLst>
          </p:nvPr>
        </p:nvGraphicFramePr>
        <p:xfrm>
          <a:off x="2102894" y="139197"/>
          <a:ext cx="1574774" cy="4267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74774">
                  <a:extLst>
                    <a:ext uri="{9D8B030D-6E8A-4147-A177-3AD203B41FA5}">
                      <a16:colId xmlns:a16="http://schemas.microsoft.com/office/drawing/2014/main" val="2512039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Cockpit View Yaw Axis (Reversed)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5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External View Yaw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17680"/>
                  </a:ext>
                </a:extLst>
              </a:tr>
            </a:tbl>
          </a:graphicData>
        </a:graphic>
      </p:graphicFrame>
      <p:graphicFrame>
        <p:nvGraphicFramePr>
          <p:cNvPr id="55" name="Table 27">
            <a:extLst>
              <a:ext uri="{FF2B5EF4-FFF2-40B4-BE49-F238E27FC236}">
                <a16:creationId xmlns:a16="http://schemas.microsoft.com/office/drawing/2014/main" id="{F6ABDE8C-CA43-4F3A-8CB4-BF3F70AA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62933"/>
              </p:ext>
            </p:extLst>
          </p:nvPr>
        </p:nvGraphicFramePr>
        <p:xfrm>
          <a:off x="2405792" y="1240561"/>
          <a:ext cx="1646089" cy="4267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646089">
                  <a:extLst>
                    <a:ext uri="{9D8B030D-6E8A-4147-A177-3AD203B41FA5}">
                      <a16:colId xmlns:a16="http://schemas.microsoft.com/office/drawing/2014/main" val="2512039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Cockpit View Pitch 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5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External View Pitch Axis (Reversed)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17680"/>
                  </a:ext>
                </a:extLst>
              </a:tr>
            </a:tbl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1F7EB6A-769F-4D71-8E86-CBF0E71B83F0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3228836" y="663691"/>
            <a:ext cx="1049471" cy="5768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643DC9-DA4D-443B-9600-791CFE833E16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3677668" y="352557"/>
            <a:ext cx="700068" cy="2238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4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117</Words>
  <Application>Microsoft Office PowerPoint</Application>
  <PresentationFormat>Letter Paper (8.5x11 in)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Lesniak</dc:creator>
  <cp:lastModifiedBy>Frank Lesniak</cp:lastModifiedBy>
  <cp:revision>5</cp:revision>
  <dcterms:created xsi:type="dcterms:W3CDTF">2020-09-17T21:34:49Z</dcterms:created>
  <dcterms:modified xsi:type="dcterms:W3CDTF">2020-09-17T22:16:37Z</dcterms:modified>
</cp:coreProperties>
</file>