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roximaNov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093eef7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093eef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0093eef7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0093eef7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093eef7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093eef7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093eef7e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093eef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093eef7e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093eef7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093eef7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093eef7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owardsdatascience.com/neural-networks-and-philosophy-of-language-31c34c0796d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CLOUD-BASED NLP SERVICE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Milan Ondrašovič - Fabiano Spiga - Fola Ogundero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BE IMPROVED? outputs</a:t>
            </a:r>
            <a:endParaRPr/>
          </a:p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264850" y="1891200"/>
            <a:ext cx="8656200" cy="30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38" y="1891200"/>
            <a:ext cx="442912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9850" y="1891188"/>
            <a:ext cx="29718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8363" y="2804700"/>
            <a:ext cx="61626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BE IMPROVED?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566075" y="1928825"/>
            <a:ext cx="7886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Another good </a:t>
            </a:r>
            <a:r>
              <a:rPr lang="en" sz="2400"/>
              <a:t>improvement</a:t>
            </a:r>
            <a:r>
              <a:rPr lang="en" sz="2400"/>
              <a:t> that could be implemented would be to </a:t>
            </a:r>
            <a:r>
              <a:rPr lang="en" sz="2400"/>
              <a:t>recommend writers, </a:t>
            </a:r>
            <a:r>
              <a:rPr lang="en" sz="2400"/>
              <a:t>books or articles based on given output data, for example the Ludwig Wittgenstein output could give related </a:t>
            </a:r>
            <a:r>
              <a:rPr lang="en" sz="2400"/>
              <a:t>philosophers such as Bertrand Russell.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“</a:t>
            </a:r>
            <a:r>
              <a:rPr b="1" lang="en" sz="1800">
                <a:solidFill>
                  <a:srgbClr val="677278"/>
                </a:solidFill>
                <a:latin typeface="Proxima Nova"/>
                <a:ea typeface="Proxima Nova"/>
                <a:cs typeface="Proxima Nova"/>
                <a:sym typeface="Proxima Nova"/>
              </a:rPr>
              <a:t>Cloud is about how you do computing, not where you do computing.</a:t>
            </a:r>
            <a:r>
              <a:rPr lang="en">
                <a:solidFill>
                  <a:schemeClr val="lt2"/>
                </a:solidFill>
              </a:rPr>
              <a:t>”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42" name="Google Shape;142;p24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24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i="1" lang="en" sz="2400">
                <a:solidFill>
                  <a:srgbClr val="677278"/>
                </a:solidFill>
                <a:latin typeface="Proxima Nova"/>
                <a:ea typeface="Proxima Nova"/>
                <a:cs typeface="Proxima Nova"/>
                <a:sym typeface="Proxima Nova"/>
              </a:rPr>
              <a:t>Paul Maritz, CEO of VMware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Cloud-based services are more </a:t>
            </a:r>
            <a:r>
              <a:rPr lang="en" sz="4800">
                <a:solidFill>
                  <a:srgbClr val="FF0000"/>
                </a:solidFill>
              </a:rPr>
              <a:t>scalable </a:t>
            </a:r>
            <a:r>
              <a:rPr lang="en" sz="4800"/>
              <a:t>and much </a:t>
            </a:r>
            <a:r>
              <a:rPr lang="en" sz="4800">
                <a:solidFill>
                  <a:srgbClr val="FF0000"/>
                </a:solidFill>
              </a:rPr>
              <a:t>cheaper </a:t>
            </a:r>
            <a:r>
              <a:rPr lang="en" sz="4800"/>
              <a:t>than managing your own data warehouse</a:t>
            </a:r>
            <a:endParaRPr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Questions?</a:t>
            </a:r>
            <a:endParaRPr sz="3000"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226075" y="152155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TIES4911-TASK-7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250" y="0"/>
            <a:ext cx="58807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49425" y="3180450"/>
            <a:ext cx="86688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APIs for NLP/textual analysis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738" y="528750"/>
            <a:ext cx="4340517" cy="24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cloud-driven semantic engine for automatic textual analysis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41200"/>
            <a:ext cx="4572000" cy="37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READING LOTS OF ARTICLES?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suppose </a:t>
            </a:r>
            <a:r>
              <a:rPr b="1" lang="en">
                <a:solidFill>
                  <a:srgbClr val="FF0000"/>
                </a:solidFill>
              </a:rPr>
              <a:t>a reader</a:t>
            </a:r>
            <a:r>
              <a:rPr lang="en"/>
              <a:t> who h</a:t>
            </a:r>
            <a:r>
              <a:rPr lang="en"/>
              <a:t>as to go through a long list of </a:t>
            </a:r>
            <a:r>
              <a:rPr b="1" lang="en">
                <a:solidFill>
                  <a:srgbClr val="FF0000"/>
                </a:solidFill>
              </a:rPr>
              <a:t>articles</a:t>
            </a:r>
            <a:r>
              <a:rPr lang="en"/>
              <a:t> to be </a:t>
            </a:r>
            <a:r>
              <a:rPr b="1" lang="en">
                <a:solidFill>
                  <a:srgbClr val="FF0000"/>
                </a:solidFill>
              </a:rPr>
              <a:t>read</a:t>
            </a:r>
            <a:r>
              <a:rPr lang="en"/>
              <a:t>, </a:t>
            </a:r>
            <a:r>
              <a:rPr b="1" lang="en">
                <a:solidFill>
                  <a:srgbClr val="FF0000"/>
                </a:solidFill>
              </a:rPr>
              <a:t>summarized</a:t>
            </a:r>
            <a:r>
              <a:rPr lang="en"/>
              <a:t>, </a:t>
            </a:r>
            <a:r>
              <a:rPr b="1" lang="en">
                <a:solidFill>
                  <a:srgbClr val="FF0000"/>
                </a:solidFill>
              </a:rPr>
              <a:t>catalogued according to sentiment</a:t>
            </a:r>
            <a:r>
              <a:rPr lang="en"/>
              <a:t> and </a:t>
            </a:r>
            <a:r>
              <a:rPr b="1" lang="en">
                <a:solidFill>
                  <a:srgbClr val="FF0000"/>
                </a:solidFill>
              </a:rPr>
              <a:t>translated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IBM Bluemix cloud natural language processing APIs</a:t>
            </a:r>
            <a:r>
              <a:rPr lang="en"/>
              <a:t> give the possibility to cluster all these functionalities at once on a single engine to perform text transformation and analysis in one single functionality chain.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call the IBM Bluemix API via a RESTful web service.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ACCOUNT MANAGEMENT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39400" y="1853900"/>
            <a:ext cx="43323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SUBSCRIBE  FOR  </a:t>
            </a:r>
            <a:r>
              <a:rPr b="1" lang="en" sz="2400">
                <a:solidFill>
                  <a:schemeClr val="dk1"/>
                </a:solidFill>
              </a:rPr>
              <a:t>FREE</a:t>
            </a:r>
            <a:r>
              <a:rPr b="1" lang="en" sz="2400"/>
              <a:t> CREDIT AND ACCESS IBM </a:t>
            </a:r>
            <a:r>
              <a:rPr b="1" lang="en" sz="2400"/>
              <a:t>BLUEMIX</a:t>
            </a:r>
            <a:r>
              <a:rPr b="1" lang="en" sz="2400"/>
              <a:t> CLOUD SERVICES WITH A STUDENT EMAIL.</a:t>
            </a:r>
            <a:endParaRPr b="1" sz="2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OTHER SERVICES REQUIRE CREDIT CARD REGISTRATION (E.G. GOOGLE CLOUD)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694100" y="1853900"/>
            <a:ext cx="39999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THERE ARE LIMITATIONS: </a:t>
            </a:r>
            <a:endParaRPr b="1"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1M CHARACTERS/MONTH FOR TRANSLATION</a:t>
            </a:r>
            <a:endParaRPr b="1"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30000 NLU UNITS FOR NATURAL LANGUAGE SEMANTIC ANALYSIS</a:t>
            </a:r>
            <a:endParaRPr b="1"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65500" y="1297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API-DRIVEN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FLOWGRAM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555" y="0"/>
            <a:ext cx="490944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Article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3"/>
              </a:rPr>
              <a:t>https://towardsdatascience.com/neural-networks-and-philosophy-of-language-31c34c0796da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We are using a sample article taken from a website as input text for our NLP API engine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359300" y="69700"/>
            <a:ext cx="5784600" cy="5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“Neural Networks and Philosophy of Language”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By Massimo Belloni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AutoNum type="arabicPeriod"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TRANSLATION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AutoNum type="arabicPeriod"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ENTITY EXTRACTION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AutoNum type="arabicPeriod"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SENTIMENT ANALYSIS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Further possible textual service additions: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SUMMARIZATION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TAG CLOUD 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TEXT TO SPEECH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TEXTUAL CLASSIFIER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CHAT BOT (user’s question/bot’s answer)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USER INPUT </a:t>
            </a:r>
            <a:r>
              <a:rPr lang="en"/>
              <a:t>IS </a:t>
            </a:r>
            <a:r>
              <a:rPr lang="en"/>
              <a:t>DONE THROUGH READING FROM </a:t>
            </a:r>
            <a:r>
              <a:rPr lang="en"/>
              <a:t>‘STANDARD INPUT’. THAT MEANS WE CAN USE DIFFERENT TEXT SOURCES, LIKE </a:t>
            </a:r>
            <a:r>
              <a:rPr lang="en"/>
              <a:t>TEXTUAL INSERTION, FILE UPLOAD, OR URL LINK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DIFFERENT TYPES OF INPUT CAN BE MANAGED VIA PIPE I/O THROUGH THIRD PARTY PROCESSES.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359300" y="69700"/>
            <a:ext cx="5784600" cy="5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TRANSLATION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assumes ‘en’ (english) as input and translates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different languages 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ENTITY EXTRACTION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important entities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within the text: people, places, organizations, etc.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SENTIMENT ANALYSIS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outputs an assessment - in terms of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‘positive’ or ‘negative’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quality of the text -  along with the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intensity of the emotion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INTERFACE OF OUR SERVICE:</a:t>
            </a:r>
            <a:endParaRPr/>
          </a:p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243900" y="1821500"/>
            <a:ext cx="3770700" cy="30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translation: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&lt;app&gt; translate --oper-param de &lt; input.txt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&lt;app&gt; translate --oper-param se &lt; input.txt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sentiment analysis: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&lt;app&gt; sentiment_analysis &lt; input.txt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entity extraction: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&lt;app&gt; entity_extraction &lt; input.txt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825" y="3317550"/>
            <a:ext cx="5632176" cy="1205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