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2" r:id="rId4"/>
    <p:sldId id="260" r:id="rId5"/>
    <p:sldId id="261" r:id="rId6"/>
    <p:sldId id="273" r:id="rId7"/>
    <p:sldId id="262" r:id="rId8"/>
    <p:sldId id="276" r:id="rId9"/>
    <p:sldId id="279" r:id="rId10"/>
    <p:sldId id="277" r:id="rId11"/>
    <p:sldId id="274" r:id="rId12"/>
    <p:sldId id="263" r:id="rId13"/>
    <p:sldId id="264" r:id="rId14"/>
    <p:sldId id="280" r:id="rId15"/>
    <p:sldId id="281" r:id="rId16"/>
    <p:sldId id="265" r:id="rId17"/>
    <p:sldId id="275" r:id="rId18"/>
    <p:sldId id="266" r:id="rId19"/>
  </p:sldIdLst>
  <p:sldSz cx="12192000" cy="6858000"/>
  <p:notesSz cx="6858000" cy="9144000"/>
  <p:defaultTextStyle>
    <a:defPPr>
      <a:defRPr lang="en-US"/>
    </a:defPPr>
    <a:lvl1pPr algn="l" defTabSz="1827213" rtl="0" eaLnBrk="0" fontAlgn="base" hangingPunct="0">
      <a:spcBef>
        <a:spcPct val="0"/>
      </a:spcBef>
      <a:spcAft>
        <a:spcPct val="0"/>
      </a:spcAft>
      <a:defRPr sz="3600" kern="1200">
        <a:solidFill>
          <a:schemeClr val="tx1"/>
        </a:solidFill>
        <a:latin typeface="Lato Light"/>
        <a:ea typeface="+mn-ea"/>
        <a:cs typeface="+mn-cs"/>
      </a:defRPr>
    </a:lvl1pPr>
    <a:lvl2pPr marL="912813" indent="-455613" algn="l" defTabSz="1827213" rtl="0" eaLnBrk="0" fontAlgn="base" hangingPunct="0">
      <a:spcBef>
        <a:spcPct val="0"/>
      </a:spcBef>
      <a:spcAft>
        <a:spcPct val="0"/>
      </a:spcAft>
      <a:defRPr sz="3600" kern="1200">
        <a:solidFill>
          <a:schemeClr val="tx1"/>
        </a:solidFill>
        <a:latin typeface="Lato Light"/>
        <a:ea typeface="+mn-ea"/>
        <a:cs typeface="+mn-cs"/>
      </a:defRPr>
    </a:lvl2pPr>
    <a:lvl3pPr marL="1827213" indent="-912813" algn="l" defTabSz="1827213" rtl="0" eaLnBrk="0" fontAlgn="base" hangingPunct="0">
      <a:spcBef>
        <a:spcPct val="0"/>
      </a:spcBef>
      <a:spcAft>
        <a:spcPct val="0"/>
      </a:spcAft>
      <a:defRPr sz="3600" kern="1200">
        <a:solidFill>
          <a:schemeClr val="tx1"/>
        </a:solidFill>
        <a:latin typeface="Lato Light"/>
        <a:ea typeface="+mn-ea"/>
        <a:cs typeface="+mn-cs"/>
      </a:defRPr>
    </a:lvl3pPr>
    <a:lvl4pPr marL="2741613" indent="-1370013" algn="l" defTabSz="1827213" rtl="0" eaLnBrk="0" fontAlgn="base" hangingPunct="0">
      <a:spcBef>
        <a:spcPct val="0"/>
      </a:spcBef>
      <a:spcAft>
        <a:spcPct val="0"/>
      </a:spcAft>
      <a:defRPr sz="3600" kern="1200">
        <a:solidFill>
          <a:schemeClr val="tx1"/>
        </a:solidFill>
        <a:latin typeface="Lato Light"/>
        <a:ea typeface="+mn-ea"/>
        <a:cs typeface="+mn-cs"/>
      </a:defRPr>
    </a:lvl4pPr>
    <a:lvl5pPr marL="3656013" indent="-1827213" algn="l" defTabSz="1827213" rtl="0" eaLnBrk="0" fontAlgn="base" hangingPunct="0">
      <a:spcBef>
        <a:spcPct val="0"/>
      </a:spcBef>
      <a:spcAft>
        <a:spcPct val="0"/>
      </a:spcAft>
      <a:defRPr sz="3600" kern="1200">
        <a:solidFill>
          <a:schemeClr val="tx1"/>
        </a:solidFill>
        <a:latin typeface="Lato Light"/>
        <a:ea typeface="+mn-ea"/>
        <a:cs typeface="+mn-cs"/>
      </a:defRPr>
    </a:lvl5pPr>
    <a:lvl6pPr marL="2286000" algn="l" defTabSz="914400" rtl="0" eaLnBrk="1" latinLnBrk="0" hangingPunct="1">
      <a:defRPr sz="3600" kern="1200">
        <a:solidFill>
          <a:schemeClr val="tx1"/>
        </a:solidFill>
        <a:latin typeface="Lato Light"/>
        <a:ea typeface="+mn-ea"/>
        <a:cs typeface="+mn-cs"/>
      </a:defRPr>
    </a:lvl6pPr>
    <a:lvl7pPr marL="2743200" algn="l" defTabSz="914400" rtl="0" eaLnBrk="1" latinLnBrk="0" hangingPunct="1">
      <a:defRPr sz="3600" kern="1200">
        <a:solidFill>
          <a:schemeClr val="tx1"/>
        </a:solidFill>
        <a:latin typeface="Lato Light"/>
        <a:ea typeface="+mn-ea"/>
        <a:cs typeface="+mn-cs"/>
      </a:defRPr>
    </a:lvl7pPr>
    <a:lvl8pPr marL="3200400" algn="l" defTabSz="914400" rtl="0" eaLnBrk="1" latinLnBrk="0" hangingPunct="1">
      <a:defRPr sz="3600" kern="1200">
        <a:solidFill>
          <a:schemeClr val="tx1"/>
        </a:solidFill>
        <a:latin typeface="Lato Light"/>
        <a:ea typeface="+mn-ea"/>
        <a:cs typeface="+mn-cs"/>
      </a:defRPr>
    </a:lvl8pPr>
    <a:lvl9pPr marL="3657600" algn="l" defTabSz="914400" rtl="0" eaLnBrk="1" latinLnBrk="0" hangingPunct="1">
      <a:defRPr sz="3600" kern="1200">
        <a:solidFill>
          <a:schemeClr val="tx1"/>
        </a:solidFill>
        <a:latin typeface="Lato Ligh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64" d="100"/>
          <a:sy n="164" d="100"/>
        </p:scale>
        <p:origin x="18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Test Accuracy</c:v>
                </c:pt>
              </c:strCache>
            </c:strRef>
          </c:tx>
          <c:spPr>
            <a:solidFill>
              <a:schemeClr val="accent1"/>
            </a:solidFill>
            <a:ln>
              <a:noFill/>
            </a:ln>
            <a:effectLst/>
          </c:spPr>
          <c:invertIfNegative val="0"/>
          <c:cat>
            <c:strRef>
              <c:f>(Sheet1!$A$2,Sheet1!$A$3)</c:f>
              <c:strCache>
                <c:ptCount val="2"/>
                <c:pt idx="0">
                  <c:v>Initial</c:v>
                </c:pt>
                <c:pt idx="1">
                  <c:v>Optimised</c:v>
                </c:pt>
              </c:strCache>
            </c:strRef>
          </c:cat>
          <c:val>
            <c:numRef>
              <c:f>(Sheet1!$C$2,Sheet1!$C$3)</c:f>
              <c:numCache>
                <c:formatCode>General</c:formatCode>
                <c:ptCount val="2"/>
                <c:pt idx="0">
                  <c:v>0.66</c:v>
                </c:pt>
                <c:pt idx="1">
                  <c:v>0.85199999999999998</c:v>
                </c:pt>
              </c:numCache>
            </c:numRef>
          </c:val>
          <c:extLst>
            <c:ext xmlns:c16="http://schemas.microsoft.com/office/drawing/2014/chart" uri="{C3380CC4-5D6E-409C-BE32-E72D297353CC}">
              <c16:uniqueId val="{00000000-FCF2-4D33-89C9-8648B34EB21F}"/>
            </c:ext>
          </c:extLst>
        </c:ser>
        <c:dLbls>
          <c:showLegendKey val="0"/>
          <c:showVal val="0"/>
          <c:showCatName val="0"/>
          <c:showSerName val="0"/>
          <c:showPercent val="0"/>
          <c:showBubbleSize val="0"/>
        </c:dLbls>
        <c:gapWidth val="219"/>
        <c:overlap val="-27"/>
        <c:axId val="1400859775"/>
        <c:axId val="1400861023"/>
      </c:barChart>
      <c:catAx>
        <c:axId val="1400859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0861023"/>
        <c:crosses val="autoZero"/>
        <c:auto val="1"/>
        <c:lblAlgn val="ctr"/>
        <c:lblOffset val="100"/>
        <c:noMultiLvlLbl val="0"/>
      </c:catAx>
      <c:valAx>
        <c:axId val="14008610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08597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Loss</c:v>
                </c:pt>
              </c:strCache>
            </c:strRef>
          </c:tx>
          <c:spPr>
            <a:solidFill>
              <a:schemeClr val="accent1"/>
            </a:solidFill>
            <a:ln>
              <a:noFill/>
            </a:ln>
            <a:effectLst/>
          </c:spPr>
          <c:invertIfNegative val="0"/>
          <c:cat>
            <c:strRef>
              <c:f>Sheet1!$A$2:$A$3</c:f>
              <c:strCache>
                <c:ptCount val="2"/>
                <c:pt idx="0">
                  <c:v>Initial</c:v>
                </c:pt>
                <c:pt idx="1">
                  <c:v>Optimised</c:v>
                </c:pt>
              </c:strCache>
            </c:strRef>
          </c:cat>
          <c:val>
            <c:numRef>
              <c:f>Sheet1!$B$2:$B$3</c:f>
              <c:numCache>
                <c:formatCode>General</c:formatCode>
                <c:ptCount val="2"/>
                <c:pt idx="0">
                  <c:v>1.0389999999999999</c:v>
                </c:pt>
                <c:pt idx="1">
                  <c:v>0.38400000000000001</c:v>
                </c:pt>
              </c:numCache>
            </c:numRef>
          </c:val>
          <c:extLst>
            <c:ext xmlns:c16="http://schemas.microsoft.com/office/drawing/2014/chart" uri="{C3380CC4-5D6E-409C-BE32-E72D297353CC}">
              <c16:uniqueId val="{00000000-2337-4EF4-B0DC-858FF8670B83}"/>
            </c:ext>
          </c:extLst>
        </c:ser>
        <c:dLbls>
          <c:showLegendKey val="0"/>
          <c:showVal val="0"/>
          <c:showCatName val="0"/>
          <c:showSerName val="0"/>
          <c:showPercent val="0"/>
          <c:showBubbleSize val="0"/>
        </c:dLbls>
        <c:gapWidth val="219"/>
        <c:overlap val="-27"/>
        <c:axId val="1400863935"/>
        <c:axId val="1400868927"/>
      </c:barChart>
      <c:catAx>
        <c:axId val="140086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0868927"/>
        <c:crosses val="autoZero"/>
        <c:auto val="1"/>
        <c:lblAlgn val="ctr"/>
        <c:lblOffset val="100"/>
        <c:noMultiLvlLbl val="0"/>
      </c:catAx>
      <c:valAx>
        <c:axId val="1400868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08639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E3F0383-87A5-4DDA-90AA-E37A70BD676E}"/>
              </a:ext>
            </a:extLst>
          </p:cNvPr>
          <p:cNvGrpSpPr>
            <a:grpSpLocks/>
          </p:cNvGrpSpPr>
          <p:nvPr/>
        </p:nvGrpSpPr>
        <p:grpSpPr bwMode="auto">
          <a:xfrm rot="5400000">
            <a:off x="-8357973" y="-198717"/>
            <a:ext cx="12267407" cy="2152417"/>
            <a:chOff x="0" y="-156114"/>
            <a:chExt cx="24535152" cy="4304369"/>
          </a:xfrm>
        </p:grpSpPr>
        <p:sp>
          <p:nvSpPr>
            <p:cNvPr id="3" name="Freeform 2">
              <a:extLst>
                <a:ext uri="{FF2B5EF4-FFF2-40B4-BE49-F238E27FC236}">
                  <a16:creationId xmlns:a16="http://schemas.microsoft.com/office/drawing/2014/main" id="{2BC6787D-17C5-408E-9687-DABBBDCE966A}"/>
                </a:ext>
              </a:extLst>
            </p:cNvPr>
            <p:cNvSpPr>
              <a:spLocks noChangeArrowheads="1"/>
            </p:cNvSpPr>
            <p:nvPr/>
          </p:nvSpPr>
          <p:spPr bwMode="auto">
            <a:xfrm>
              <a:off x="23377849" y="2431906"/>
              <a:ext cx="1135079" cy="1716350"/>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4" name="Freeform 3">
              <a:extLst>
                <a:ext uri="{FF2B5EF4-FFF2-40B4-BE49-F238E27FC236}">
                  <a16:creationId xmlns:a16="http://schemas.microsoft.com/office/drawing/2014/main" id="{D35B8D3A-EB1B-440C-AA25-958370A085B3}"/>
                </a:ext>
              </a:extLst>
            </p:cNvPr>
            <p:cNvSpPr>
              <a:spLocks noChangeArrowheads="1"/>
            </p:cNvSpPr>
            <p:nvPr/>
          </p:nvSpPr>
          <p:spPr bwMode="auto">
            <a:xfrm>
              <a:off x="23079393" y="-91017"/>
              <a:ext cx="1455758" cy="4232920"/>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5" name="Freeform 4">
              <a:extLst>
                <a:ext uri="{FF2B5EF4-FFF2-40B4-BE49-F238E27FC236}">
                  <a16:creationId xmlns:a16="http://schemas.microsoft.com/office/drawing/2014/main" id="{16282A78-D832-47BD-9B02-144DDA9934A6}"/>
                </a:ext>
              </a:extLst>
            </p:cNvPr>
            <p:cNvSpPr>
              <a:spLocks noChangeArrowheads="1"/>
            </p:cNvSpPr>
            <p:nvPr/>
          </p:nvSpPr>
          <p:spPr bwMode="auto">
            <a:xfrm>
              <a:off x="20775900" y="-91017"/>
              <a:ext cx="2647987" cy="4232920"/>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6" name="Freeform 5">
              <a:extLst>
                <a:ext uri="{FF2B5EF4-FFF2-40B4-BE49-F238E27FC236}">
                  <a16:creationId xmlns:a16="http://schemas.microsoft.com/office/drawing/2014/main" id="{19B84296-FBF3-4C8A-83F5-EA5D5ECAAD8D}"/>
                </a:ext>
              </a:extLst>
            </p:cNvPr>
            <p:cNvSpPr>
              <a:spLocks noChangeArrowheads="1"/>
            </p:cNvSpPr>
            <p:nvPr/>
          </p:nvSpPr>
          <p:spPr bwMode="auto">
            <a:xfrm>
              <a:off x="20420295" y="-91017"/>
              <a:ext cx="3003592" cy="4232920"/>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7" name="Freeform 6">
              <a:extLst>
                <a:ext uri="{FF2B5EF4-FFF2-40B4-BE49-F238E27FC236}">
                  <a16:creationId xmlns:a16="http://schemas.microsoft.com/office/drawing/2014/main" id="{F6C30799-1A62-450D-9A7B-DDDC5C352579}"/>
                </a:ext>
              </a:extLst>
            </p:cNvPr>
            <p:cNvSpPr>
              <a:spLocks noChangeArrowheads="1"/>
            </p:cNvSpPr>
            <p:nvPr/>
          </p:nvSpPr>
          <p:spPr bwMode="auto">
            <a:xfrm>
              <a:off x="17678644" y="-89429"/>
              <a:ext cx="2784513" cy="3142142"/>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8" name="Freeform 7">
              <a:extLst>
                <a:ext uri="{FF2B5EF4-FFF2-40B4-BE49-F238E27FC236}">
                  <a16:creationId xmlns:a16="http://schemas.microsoft.com/office/drawing/2014/main" id="{FD99AC84-2F6C-406D-88FD-19A1DB6E1C89}"/>
                </a:ext>
              </a:extLst>
            </p:cNvPr>
            <p:cNvSpPr>
              <a:spLocks noChangeArrowheads="1"/>
            </p:cNvSpPr>
            <p:nvPr/>
          </p:nvSpPr>
          <p:spPr bwMode="auto">
            <a:xfrm>
              <a:off x="17608794" y="-89428"/>
              <a:ext cx="2168555" cy="1925932"/>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9" name="Freeform 8">
              <a:extLst>
                <a:ext uri="{FF2B5EF4-FFF2-40B4-BE49-F238E27FC236}">
                  <a16:creationId xmlns:a16="http://schemas.microsoft.com/office/drawing/2014/main" id="{66CB9551-D296-42DC-A8EB-1287B36496F7}"/>
                </a:ext>
              </a:extLst>
            </p:cNvPr>
            <p:cNvSpPr>
              <a:spLocks noChangeArrowheads="1"/>
            </p:cNvSpPr>
            <p:nvPr/>
          </p:nvSpPr>
          <p:spPr bwMode="auto">
            <a:xfrm>
              <a:off x="14887781" y="-89429"/>
              <a:ext cx="2813089" cy="1925932"/>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0" name="Freeform 9">
              <a:extLst>
                <a:ext uri="{FF2B5EF4-FFF2-40B4-BE49-F238E27FC236}">
                  <a16:creationId xmlns:a16="http://schemas.microsoft.com/office/drawing/2014/main" id="{32557213-B246-4BD0-9145-160A5A09FC43}"/>
                </a:ext>
              </a:extLst>
            </p:cNvPr>
            <p:cNvSpPr>
              <a:spLocks noChangeArrowheads="1"/>
            </p:cNvSpPr>
            <p:nvPr/>
          </p:nvSpPr>
          <p:spPr bwMode="auto">
            <a:xfrm>
              <a:off x="13589188" y="-89428"/>
              <a:ext cx="4138670" cy="3520024"/>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1" name="Freeform 10">
              <a:extLst>
                <a:ext uri="{FF2B5EF4-FFF2-40B4-BE49-F238E27FC236}">
                  <a16:creationId xmlns:a16="http://schemas.microsoft.com/office/drawing/2014/main" id="{F6F733B1-DAB3-4900-9178-CD39682ABD29}"/>
                </a:ext>
              </a:extLst>
            </p:cNvPr>
            <p:cNvSpPr>
              <a:spLocks noChangeArrowheads="1"/>
            </p:cNvSpPr>
            <p:nvPr/>
          </p:nvSpPr>
          <p:spPr bwMode="auto">
            <a:xfrm>
              <a:off x="11104717" y="-111657"/>
              <a:ext cx="4345047" cy="3520024"/>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2" name="Freeform 11">
              <a:extLst>
                <a:ext uri="{FF2B5EF4-FFF2-40B4-BE49-F238E27FC236}">
                  <a16:creationId xmlns:a16="http://schemas.microsoft.com/office/drawing/2014/main" id="{8AE0A849-3F31-4A2A-BAF3-C1BA12FDE21C}"/>
                </a:ext>
              </a:extLst>
            </p:cNvPr>
            <p:cNvSpPr>
              <a:spLocks noChangeArrowheads="1"/>
            </p:cNvSpPr>
            <p:nvPr/>
          </p:nvSpPr>
          <p:spPr bwMode="auto">
            <a:xfrm>
              <a:off x="9791835" y="-87841"/>
              <a:ext cx="368305" cy="195292"/>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3" name="Freeform 13">
              <a:extLst>
                <a:ext uri="{FF2B5EF4-FFF2-40B4-BE49-F238E27FC236}">
                  <a16:creationId xmlns:a16="http://schemas.microsoft.com/office/drawing/2014/main" id="{55BCC6A5-069E-459F-8B98-FAE4514B98D2}"/>
                </a:ext>
              </a:extLst>
            </p:cNvPr>
            <p:cNvSpPr>
              <a:spLocks noChangeArrowheads="1"/>
            </p:cNvSpPr>
            <p:nvPr/>
          </p:nvSpPr>
          <p:spPr bwMode="auto">
            <a:xfrm>
              <a:off x="9696584" y="-87840"/>
              <a:ext cx="225428" cy="195292"/>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4" name="Freeform 14">
              <a:extLst>
                <a:ext uri="{FF2B5EF4-FFF2-40B4-BE49-F238E27FC236}">
                  <a16:creationId xmlns:a16="http://schemas.microsoft.com/office/drawing/2014/main" id="{AE01F6FA-7A22-46D6-9DE5-F40DCAB2F2D1}"/>
                </a:ext>
              </a:extLst>
            </p:cNvPr>
            <p:cNvSpPr>
              <a:spLocks noChangeArrowheads="1"/>
            </p:cNvSpPr>
            <p:nvPr/>
          </p:nvSpPr>
          <p:spPr bwMode="auto">
            <a:xfrm>
              <a:off x="8504355" y="61408"/>
              <a:ext cx="2646400" cy="2260945"/>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5" name="Freeform 15">
              <a:extLst>
                <a:ext uri="{FF2B5EF4-FFF2-40B4-BE49-F238E27FC236}">
                  <a16:creationId xmlns:a16="http://schemas.microsoft.com/office/drawing/2014/main" id="{6FC047D9-1DD2-4A1D-A5BF-CDE96BFFA74C}"/>
                </a:ext>
              </a:extLst>
            </p:cNvPr>
            <p:cNvSpPr>
              <a:spLocks noChangeArrowheads="1"/>
            </p:cNvSpPr>
            <p:nvPr/>
          </p:nvSpPr>
          <p:spPr bwMode="auto">
            <a:xfrm>
              <a:off x="6823169" y="61407"/>
              <a:ext cx="2984541" cy="2260945"/>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6" name="Freeform 16">
              <a:extLst>
                <a:ext uri="{FF2B5EF4-FFF2-40B4-BE49-F238E27FC236}">
                  <a16:creationId xmlns:a16="http://schemas.microsoft.com/office/drawing/2014/main" id="{00FA42ED-AF6C-4CA0-AC6E-3D49EF6ECBF6}"/>
                </a:ext>
              </a:extLst>
            </p:cNvPr>
            <p:cNvSpPr>
              <a:spLocks noChangeArrowheads="1"/>
            </p:cNvSpPr>
            <p:nvPr/>
          </p:nvSpPr>
          <p:spPr bwMode="auto">
            <a:xfrm>
              <a:off x="6829520" y="-89428"/>
              <a:ext cx="2986128" cy="808161"/>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7" name="Freeform 17">
              <a:extLst>
                <a:ext uri="{FF2B5EF4-FFF2-40B4-BE49-F238E27FC236}">
                  <a16:creationId xmlns:a16="http://schemas.microsoft.com/office/drawing/2014/main" id="{F51AB2DC-9E03-4C3C-A3B2-7FCE6FAD1573}"/>
                </a:ext>
              </a:extLst>
            </p:cNvPr>
            <p:cNvSpPr>
              <a:spLocks noChangeArrowheads="1"/>
            </p:cNvSpPr>
            <p:nvPr/>
          </p:nvSpPr>
          <p:spPr bwMode="auto">
            <a:xfrm>
              <a:off x="5975433" y="-87841"/>
              <a:ext cx="942988" cy="808160"/>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8" name="Freeform 18">
              <a:extLst>
                <a:ext uri="{FF2B5EF4-FFF2-40B4-BE49-F238E27FC236}">
                  <a16:creationId xmlns:a16="http://schemas.microsoft.com/office/drawing/2014/main" id="{7162AE3E-DCC8-43E6-9473-2D89AE4A0D1A}"/>
                </a:ext>
              </a:extLst>
            </p:cNvPr>
            <p:cNvSpPr>
              <a:spLocks noChangeArrowheads="1"/>
            </p:cNvSpPr>
            <p:nvPr/>
          </p:nvSpPr>
          <p:spPr bwMode="auto">
            <a:xfrm>
              <a:off x="5608714" y="674276"/>
              <a:ext cx="2916278" cy="1643312"/>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9" name="Freeform 19">
              <a:extLst>
                <a:ext uri="{FF2B5EF4-FFF2-40B4-BE49-F238E27FC236}">
                  <a16:creationId xmlns:a16="http://schemas.microsoft.com/office/drawing/2014/main" id="{CAC33F07-0564-4791-84DC-D950298FBBBB}"/>
                </a:ext>
              </a:extLst>
            </p:cNvPr>
            <p:cNvSpPr>
              <a:spLocks noChangeArrowheads="1"/>
            </p:cNvSpPr>
            <p:nvPr/>
          </p:nvSpPr>
          <p:spPr bwMode="auto">
            <a:xfrm>
              <a:off x="5094357" y="-156115"/>
              <a:ext cx="1758974" cy="2111697"/>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0" name="Freeform 20">
              <a:extLst>
                <a:ext uri="{FF2B5EF4-FFF2-40B4-BE49-F238E27FC236}">
                  <a16:creationId xmlns:a16="http://schemas.microsoft.com/office/drawing/2014/main" id="{B0B2C392-FAB3-4A17-A681-708BC7FCCB22}"/>
                </a:ext>
              </a:extLst>
            </p:cNvPr>
            <p:cNvSpPr>
              <a:spLocks noChangeArrowheads="1"/>
            </p:cNvSpPr>
            <p:nvPr/>
          </p:nvSpPr>
          <p:spPr bwMode="auto">
            <a:xfrm>
              <a:off x="442918" y="191602"/>
              <a:ext cx="5232472" cy="2977016"/>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1" name="Freeform 21">
              <a:extLst>
                <a:ext uri="{FF2B5EF4-FFF2-40B4-BE49-F238E27FC236}">
                  <a16:creationId xmlns:a16="http://schemas.microsoft.com/office/drawing/2014/main" id="{20D6A73C-B236-4E47-BEFB-C764DE42FD53}"/>
                </a:ext>
              </a:extLst>
            </p:cNvPr>
            <p:cNvSpPr>
              <a:spLocks noChangeArrowheads="1"/>
            </p:cNvSpPr>
            <p:nvPr/>
          </p:nvSpPr>
          <p:spPr bwMode="auto">
            <a:xfrm>
              <a:off x="1265254" y="-154526"/>
              <a:ext cx="4394261" cy="2111697"/>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2" name="Freeform 22">
              <a:extLst>
                <a:ext uri="{FF2B5EF4-FFF2-40B4-BE49-F238E27FC236}">
                  <a16:creationId xmlns:a16="http://schemas.microsoft.com/office/drawing/2014/main" id="{1A186BF7-E7DD-41C6-9C6F-1D4AD823AEEA}"/>
                </a:ext>
              </a:extLst>
            </p:cNvPr>
            <p:cNvSpPr>
              <a:spLocks noChangeArrowheads="1"/>
            </p:cNvSpPr>
            <p:nvPr/>
          </p:nvSpPr>
          <p:spPr bwMode="auto">
            <a:xfrm>
              <a:off x="1263667" y="-132297"/>
              <a:ext cx="922350" cy="369943"/>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3" name="Freeform 23">
              <a:extLst>
                <a:ext uri="{FF2B5EF4-FFF2-40B4-BE49-F238E27FC236}">
                  <a16:creationId xmlns:a16="http://schemas.microsoft.com/office/drawing/2014/main" id="{4ED86D54-DA70-4F2F-A00D-AA611338CB63}"/>
                </a:ext>
              </a:extLst>
            </p:cNvPr>
            <p:cNvSpPr>
              <a:spLocks noChangeArrowheads="1"/>
            </p:cNvSpPr>
            <p:nvPr/>
          </p:nvSpPr>
          <p:spPr bwMode="auto">
            <a:xfrm>
              <a:off x="735022" y="-132297"/>
              <a:ext cx="620722" cy="369943"/>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4" name="Freeform 24">
              <a:extLst>
                <a:ext uri="{FF2B5EF4-FFF2-40B4-BE49-F238E27FC236}">
                  <a16:creationId xmlns:a16="http://schemas.microsoft.com/office/drawing/2014/main" id="{8066232C-6D69-48FF-9E1F-35485AE4DFAE}"/>
                </a:ext>
              </a:extLst>
            </p:cNvPr>
            <p:cNvSpPr>
              <a:spLocks noChangeArrowheads="1"/>
            </p:cNvSpPr>
            <p:nvPr/>
          </p:nvSpPr>
          <p:spPr bwMode="auto">
            <a:xfrm>
              <a:off x="1" y="887033"/>
              <a:ext cx="447681" cy="2259356"/>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5" name="Freeform 25">
              <a:extLst>
                <a:ext uri="{FF2B5EF4-FFF2-40B4-BE49-F238E27FC236}">
                  <a16:creationId xmlns:a16="http://schemas.microsoft.com/office/drawing/2014/main" id="{E612EDC0-4D2E-4F67-B34A-341CA797A0AC}"/>
                </a:ext>
              </a:extLst>
            </p:cNvPr>
            <p:cNvSpPr>
              <a:spLocks noChangeArrowheads="1"/>
            </p:cNvSpPr>
            <p:nvPr/>
          </p:nvSpPr>
          <p:spPr bwMode="auto">
            <a:xfrm>
              <a:off x="0" y="-154526"/>
              <a:ext cx="1285893" cy="3342196"/>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6" name="Freeform 26">
              <a:extLst>
                <a:ext uri="{FF2B5EF4-FFF2-40B4-BE49-F238E27FC236}">
                  <a16:creationId xmlns:a16="http://schemas.microsoft.com/office/drawing/2014/main" id="{9CABDA3B-C281-4781-8464-65F553AAEF3F}"/>
                </a:ext>
              </a:extLst>
            </p:cNvPr>
            <p:cNvSpPr>
              <a:spLocks noChangeArrowheads="1"/>
            </p:cNvSpPr>
            <p:nvPr/>
          </p:nvSpPr>
          <p:spPr bwMode="auto">
            <a:xfrm>
              <a:off x="8463078" y="1591990"/>
              <a:ext cx="6988273" cy="1786209"/>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7" name="Freeform 12">
              <a:extLst>
                <a:ext uri="{FF2B5EF4-FFF2-40B4-BE49-F238E27FC236}">
                  <a16:creationId xmlns:a16="http://schemas.microsoft.com/office/drawing/2014/main" id="{C1A433EE-C3A4-4285-BC3D-A95470F863AF}"/>
                </a:ext>
              </a:extLst>
            </p:cNvPr>
            <p:cNvSpPr>
              <a:spLocks noChangeArrowheads="1"/>
            </p:cNvSpPr>
            <p:nvPr/>
          </p:nvSpPr>
          <p:spPr bwMode="auto">
            <a:xfrm>
              <a:off x="9777547" y="-124359"/>
              <a:ext cx="2308258" cy="1733814"/>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grpSp>
    </p:spTree>
    <p:extLst>
      <p:ext uri="{BB962C8B-B14F-4D97-AF65-F5344CB8AC3E}">
        <p14:creationId xmlns:p14="http://schemas.microsoft.com/office/powerpoint/2010/main" val="1577939115"/>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E755-0739-4B6B-AD69-7D2FDF813D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40F31B5-55E9-4417-9411-0AA7856D2F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010F418-52B4-4561-A5DB-9E46E25239CD}"/>
              </a:ext>
            </a:extLst>
          </p:cNvPr>
          <p:cNvSpPr>
            <a:spLocks noGrp="1"/>
          </p:cNvSpPr>
          <p:nvPr>
            <p:ph type="dt" sz="half" idx="10"/>
          </p:nvPr>
        </p:nvSpPr>
        <p:spPr/>
        <p:txBody>
          <a:bodyPr/>
          <a:lstStyle/>
          <a:p>
            <a:fld id="{A119DCDE-E488-47AE-AA51-04CD5444BFBD}" type="datetimeFigureOut">
              <a:rPr lang="en-GB" smtClean="0"/>
              <a:t>28/05/2021</a:t>
            </a:fld>
            <a:endParaRPr lang="en-GB"/>
          </a:p>
        </p:txBody>
      </p:sp>
      <p:sp>
        <p:nvSpPr>
          <p:cNvPr id="5" name="Footer Placeholder 4">
            <a:extLst>
              <a:ext uri="{FF2B5EF4-FFF2-40B4-BE49-F238E27FC236}">
                <a16:creationId xmlns:a16="http://schemas.microsoft.com/office/drawing/2014/main" id="{773BAF4B-876D-4169-A90C-B26D2C9B5F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E382B9-F746-454D-9F85-0B582402AA49}"/>
              </a:ext>
            </a:extLst>
          </p:cNvPr>
          <p:cNvSpPr>
            <a:spLocks noGrp="1"/>
          </p:cNvSpPr>
          <p:nvPr>
            <p:ph type="sldNum" sz="quarter" idx="12"/>
          </p:nvPr>
        </p:nvSpPr>
        <p:spPr/>
        <p:txBody>
          <a:bodyPr/>
          <a:lstStyle/>
          <a:p>
            <a:fld id="{3E837116-44D7-4E29-AE97-1B1B8060579D}" type="slidenum">
              <a:rPr lang="en-GB" smtClean="0"/>
              <a:t>‹#›</a:t>
            </a:fld>
            <a:endParaRPr lang="en-GB"/>
          </a:p>
        </p:txBody>
      </p:sp>
    </p:spTree>
    <p:extLst>
      <p:ext uri="{BB962C8B-B14F-4D97-AF65-F5344CB8AC3E}">
        <p14:creationId xmlns:p14="http://schemas.microsoft.com/office/powerpoint/2010/main" val="1896071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C8D7-D7F5-4AC2-9B6C-F9A7F76FB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504B73-6D84-42EF-926E-26480D111E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773066-23C6-4285-8115-DFCD11ED0A59}"/>
              </a:ext>
            </a:extLst>
          </p:cNvPr>
          <p:cNvSpPr>
            <a:spLocks noGrp="1"/>
          </p:cNvSpPr>
          <p:nvPr>
            <p:ph type="dt" sz="half" idx="10"/>
          </p:nvPr>
        </p:nvSpPr>
        <p:spPr/>
        <p:txBody>
          <a:bodyPr/>
          <a:lstStyle/>
          <a:p>
            <a:fld id="{A119DCDE-E488-47AE-AA51-04CD5444BFBD}" type="datetimeFigureOut">
              <a:rPr lang="en-GB" smtClean="0"/>
              <a:t>28/05/2021</a:t>
            </a:fld>
            <a:endParaRPr lang="en-GB"/>
          </a:p>
        </p:txBody>
      </p:sp>
      <p:sp>
        <p:nvSpPr>
          <p:cNvPr id="5" name="Footer Placeholder 4">
            <a:extLst>
              <a:ext uri="{FF2B5EF4-FFF2-40B4-BE49-F238E27FC236}">
                <a16:creationId xmlns:a16="http://schemas.microsoft.com/office/drawing/2014/main" id="{C02599AF-C730-43DB-B16C-3DE9E27D5C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7EA3A6-3EA1-4941-AB9F-A95B2693CB82}"/>
              </a:ext>
            </a:extLst>
          </p:cNvPr>
          <p:cNvSpPr>
            <a:spLocks noGrp="1"/>
          </p:cNvSpPr>
          <p:nvPr>
            <p:ph type="sldNum" sz="quarter" idx="12"/>
          </p:nvPr>
        </p:nvSpPr>
        <p:spPr/>
        <p:txBody>
          <a:bodyPr/>
          <a:lstStyle/>
          <a:p>
            <a:fld id="{3E837116-44D7-4E29-AE97-1B1B8060579D}" type="slidenum">
              <a:rPr lang="en-GB" smtClean="0"/>
              <a:t>‹#›</a:t>
            </a:fld>
            <a:endParaRPr lang="en-GB"/>
          </a:p>
        </p:txBody>
      </p:sp>
    </p:spTree>
    <p:extLst>
      <p:ext uri="{BB962C8B-B14F-4D97-AF65-F5344CB8AC3E}">
        <p14:creationId xmlns:p14="http://schemas.microsoft.com/office/powerpoint/2010/main" val="8395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5709562"/>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Defau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F9DB86C-90B0-47B0-8749-2E1514CDCA90}"/>
              </a:ext>
            </a:extLst>
          </p:cNvPr>
          <p:cNvGrpSpPr>
            <a:grpSpLocks/>
          </p:cNvGrpSpPr>
          <p:nvPr/>
        </p:nvGrpSpPr>
        <p:grpSpPr bwMode="auto">
          <a:xfrm rot="10800000">
            <a:off x="-11909" y="5487194"/>
            <a:ext cx="12270602" cy="2152650"/>
            <a:chOff x="0" y="-156114"/>
            <a:chExt cx="24535152" cy="4304369"/>
          </a:xfrm>
        </p:grpSpPr>
        <p:sp>
          <p:nvSpPr>
            <p:cNvPr id="3" name="Freeform 2">
              <a:extLst>
                <a:ext uri="{FF2B5EF4-FFF2-40B4-BE49-F238E27FC236}">
                  <a16:creationId xmlns:a16="http://schemas.microsoft.com/office/drawing/2014/main" id="{04E8A0FF-4507-46CD-A469-8749B1D86CC0}"/>
                </a:ext>
              </a:extLst>
            </p:cNvPr>
            <p:cNvSpPr>
              <a:spLocks noChangeArrowheads="1"/>
            </p:cNvSpPr>
            <p:nvPr/>
          </p:nvSpPr>
          <p:spPr bwMode="auto">
            <a:xfrm>
              <a:off x="23379435" y="2430951"/>
              <a:ext cx="1135079" cy="1717304"/>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4" name="Freeform 3">
              <a:extLst>
                <a:ext uri="{FF2B5EF4-FFF2-40B4-BE49-F238E27FC236}">
                  <a16:creationId xmlns:a16="http://schemas.microsoft.com/office/drawing/2014/main" id="{669E8724-FABA-4925-97F8-2F878ADD6CE5}"/>
                </a:ext>
              </a:extLst>
            </p:cNvPr>
            <p:cNvSpPr>
              <a:spLocks noChangeArrowheads="1"/>
            </p:cNvSpPr>
            <p:nvPr/>
          </p:nvSpPr>
          <p:spPr bwMode="auto">
            <a:xfrm>
              <a:off x="23080981" y="-87866"/>
              <a:ext cx="1455758" cy="4232946"/>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5" name="Freeform 4">
              <a:extLst>
                <a:ext uri="{FF2B5EF4-FFF2-40B4-BE49-F238E27FC236}">
                  <a16:creationId xmlns:a16="http://schemas.microsoft.com/office/drawing/2014/main" id="{8FD1DD20-79CC-4235-AAE2-3ACC79BC12EF}"/>
                </a:ext>
              </a:extLst>
            </p:cNvPr>
            <p:cNvSpPr>
              <a:spLocks noChangeArrowheads="1"/>
            </p:cNvSpPr>
            <p:nvPr/>
          </p:nvSpPr>
          <p:spPr bwMode="auto">
            <a:xfrm>
              <a:off x="20775899" y="-87866"/>
              <a:ext cx="2647987" cy="4232946"/>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6" name="Freeform 5">
              <a:extLst>
                <a:ext uri="{FF2B5EF4-FFF2-40B4-BE49-F238E27FC236}">
                  <a16:creationId xmlns:a16="http://schemas.microsoft.com/office/drawing/2014/main" id="{B5346D1F-4A3A-4F9F-9E0B-EAD9E0B29501}"/>
                </a:ext>
              </a:extLst>
            </p:cNvPr>
            <p:cNvSpPr>
              <a:spLocks noChangeArrowheads="1"/>
            </p:cNvSpPr>
            <p:nvPr/>
          </p:nvSpPr>
          <p:spPr bwMode="auto">
            <a:xfrm>
              <a:off x="20420294" y="-87866"/>
              <a:ext cx="3003592" cy="4232946"/>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7" name="Freeform 6">
              <a:extLst>
                <a:ext uri="{FF2B5EF4-FFF2-40B4-BE49-F238E27FC236}">
                  <a16:creationId xmlns:a16="http://schemas.microsoft.com/office/drawing/2014/main" id="{E6171E59-6225-4E6C-8F85-158AA0B79C78}"/>
                </a:ext>
              </a:extLst>
            </p:cNvPr>
            <p:cNvSpPr>
              <a:spLocks noChangeArrowheads="1"/>
            </p:cNvSpPr>
            <p:nvPr/>
          </p:nvSpPr>
          <p:spPr bwMode="auto">
            <a:xfrm>
              <a:off x="17678644" y="-89453"/>
              <a:ext cx="2784513" cy="3142570"/>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8" name="Freeform 7">
              <a:extLst>
                <a:ext uri="{FF2B5EF4-FFF2-40B4-BE49-F238E27FC236}">
                  <a16:creationId xmlns:a16="http://schemas.microsoft.com/office/drawing/2014/main" id="{A04B2D0A-5FFD-488E-9F7E-796A3ECFA9AA}"/>
                </a:ext>
              </a:extLst>
            </p:cNvPr>
            <p:cNvSpPr>
              <a:spLocks noChangeArrowheads="1"/>
            </p:cNvSpPr>
            <p:nvPr/>
          </p:nvSpPr>
          <p:spPr bwMode="auto">
            <a:xfrm>
              <a:off x="17608793" y="-87866"/>
              <a:ext cx="2168555" cy="1925221"/>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9" name="Freeform 8">
              <a:extLst>
                <a:ext uri="{FF2B5EF4-FFF2-40B4-BE49-F238E27FC236}">
                  <a16:creationId xmlns:a16="http://schemas.microsoft.com/office/drawing/2014/main" id="{FD7E48F6-70E5-435C-8FA7-9A1BA82B76B2}"/>
                </a:ext>
              </a:extLst>
            </p:cNvPr>
            <p:cNvSpPr>
              <a:spLocks noChangeArrowheads="1"/>
            </p:cNvSpPr>
            <p:nvPr/>
          </p:nvSpPr>
          <p:spPr bwMode="auto">
            <a:xfrm>
              <a:off x="14887781" y="-89453"/>
              <a:ext cx="2813089" cy="1926808"/>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0" name="Freeform 9">
              <a:extLst>
                <a:ext uri="{FF2B5EF4-FFF2-40B4-BE49-F238E27FC236}">
                  <a16:creationId xmlns:a16="http://schemas.microsoft.com/office/drawing/2014/main" id="{283D5E59-C2E6-459C-8E8B-EA3C7281403C}"/>
                </a:ext>
              </a:extLst>
            </p:cNvPr>
            <p:cNvSpPr>
              <a:spLocks noChangeArrowheads="1"/>
            </p:cNvSpPr>
            <p:nvPr/>
          </p:nvSpPr>
          <p:spPr bwMode="auto">
            <a:xfrm>
              <a:off x="13590775" y="-89453"/>
              <a:ext cx="4138670" cy="3520314"/>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1" name="Freeform 10">
              <a:extLst>
                <a:ext uri="{FF2B5EF4-FFF2-40B4-BE49-F238E27FC236}">
                  <a16:creationId xmlns:a16="http://schemas.microsoft.com/office/drawing/2014/main" id="{9DCEB672-0DD6-4F4E-9A39-392139D993E6}"/>
                </a:ext>
              </a:extLst>
            </p:cNvPr>
            <p:cNvSpPr>
              <a:spLocks noChangeArrowheads="1"/>
            </p:cNvSpPr>
            <p:nvPr/>
          </p:nvSpPr>
          <p:spPr bwMode="auto">
            <a:xfrm>
              <a:off x="11106303" y="-111674"/>
              <a:ext cx="4345047" cy="3520314"/>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2" name="Freeform 11">
              <a:extLst>
                <a:ext uri="{FF2B5EF4-FFF2-40B4-BE49-F238E27FC236}">
                  <a16:creationId xmlns:a16="http://schemas.microsoft.com/office/drawing/2014/main" id="{712B7D3F-C64D-4715-80F3-CDA01A4BBE1B}"/>
                </a:ext>
              </a:extLst>
            </p:cNvPr>
            <p:cNvSpPr>
              <a:spLocks noChangeArrowheads="1"/>
            </p:cNvSpPr>
            <p:nvPr/>
          </p:nvSpPr>
          <p:spPr bwMode="auto">
            <a:xfrm>
              <a:off x="9791835" y="-89453"/>
              <a:ext cx="368305" cy="196807"/>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3" name="Freeform 13">
              <a:extLst>
                <a:ext uri="{FF2B5EF4-FFF2-40B4-BE49-F238E27FC236}">
                  <a16:creationId xmlns:a16="http://schemas.microsoft.com/office/drawing/2014/main" id="{4CBC998D-3C7F-4747-AA77-A8AF087E9CDE}"/>
                </a:ext>
              </a:extLst>
            </p:cNvPr>
            <p:cNvSpPr>
              <a:spLocks noChangeArrowheads="1"/>
            </p:cNvSpPr>
            <p:nvPr/>
          </p:nvSpPr>
          <p:spPr bwMode="auto">
            <a:xfrm>
              <a:off x="9696584" y="-89453"/>
              <a:ext cx="225428" cy="196807"/>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4" name="Freeform 14">
              <a:extLst>
                <a:ext uri="{FF2B5EF4-FFF2-40B4-BE49-F238E27FC236}">
                  <a16:creationId xmlns:a16="http://schemas.microsoft.com/office/drawing/2014/main" id="{C44241EE-7D89-4406-8593-E913FD382C35}"/>
                </a:ext>
              </a:extLst>
            </p:cNvPr>
            <p:cNvSpPr>
              <a:spLocks noChangeArrowheads="1"/>
            </p:cNvSpPr>
            <p:nvPr/>
          </p:nvSpPr>
          <p:spPr bwMode="auto">
            <a:xfrm>
              <a:off x="8502767" y="61327"/>
              <a:ext cx="2646399" cy="2260111"/>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5" name="Freeform 15">
              <a:extLst>
                <a:ext uri="{FF2B5EF4-FFF2-40B4-BE49-F238E27FC236}">
                  <a16:creationId xmlns:a16="http://schemas.microsoft.com/office/drawing/2014/main" id="{1C96ED49-E960-4BA5-A39D-B845C1BA173D}"/>
                </a:ext>
              </a:extLst>
            </p:cNvPr>
            <p:cNvSpPr>
              <a:spLocks noChangeArrowheads="1"/>
            </p:cNvSpPr>
            <p:nvPr/>
          </p:nvSpPr>
          <p:spPr bwMode="auto">
            <a:xfrm>
              <a:off x="6819994" y="61327"/>
              <a:ext cx="2984541" cy="2260111"/>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6" name="Freeform 16">
              <a:extLst>
                <a:ext uri="{FF2B5EF4-FFF2-40B4-BE49-F238E27FC236}">
                  <a16:creationId xmlns:a16="http://schemas.microsoft.com/office/drawing/2014/main" id="{2C38D2B8-A327-40A1-A677-B00B9CC6EE37}"/>
                </a:ext>
              </a:extLst>
            </p:cNvPr>
            <p:cNvSpPr>
              <a:spLocks noChangeArrowheads="1"/>
            </p:cNvSpPr>
            <p:nvPr/>
          </p:nvSpPr>
          <p:spPr bwMode="auto">
            <a:xfrm>
              <a:off x="6829519" y="-89453"/>
              <a:ext cx="2986128" cy="809450"/>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7" name="Freeform 17">
              <a:extLst>
                <a:ext uri="{FF2B5EF4-FFF2-40B4-BE49-F238E27FC236}">
                  <a16:creationId xmlns:a16="http://schemas.microsoft.com/office/drawing/2014/main" id="{7EDD40BD-E78F-4046-9A1A-85E1CD831ABF}"/>
                </a:ext>
              </a:extLst>
            </p:cNvPr>
            <p:cNvSpPr>
              <a:spLocks noChangeArrowheads="1"/>
            </p:cNvSpPr>
            <p:nvPr/>
          </p:nvSpPr>
          <p:spPr bwMode="auto">
            <a:xfrm>
              <a:off x="5973845" y="-89453"/>
              <a:ext cx="942988" cy="809450"/>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8" name="Freeform 18">
              <a:extLst>
                <a:ext uri="{FF2B5EF4-FFF2-40B4-BE49-F238E27FC236}">
                  <a16:creationId xmlns:a16="http://schemas.microsoft.com/office/drawing/2014/main" id="{64BEEE6E-E72A-4F09-8107-909D1A9D583D}"/>
                </a:ext>
              </a:extLst>
            </p:cNvPr>
            <p:cNvSpPr>
              <a:spLocks noChangeArrowheads="1"/>
            </p:cNvSpPr>
            <p:nvPr/>
          </p:nvSpPr>
          <p:spPr bwMode="auto">
            <a:xfrm>
              <a:off x="5608714" y="677144"/>
              <a:ext cx="2916278" cy="1642707"/>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9" name="Freeform 19">
              <a:extLst>
                <a:ext uri="{FF2B5EF4-FFF2-40B4-BE49-F238E27FC236}">
                  <a16:creationId xmlns:a16="http://schemas.microsoft.com/office/drawing/2014/main" id="{1F493F04-33DA-4D0F-93A8-5A65B4A03D5A}"/>
                </a:ext>
              </a:extLst>
            </p:cNvPr>
            <p:cNvSpPr>
              <a:spLocks noChangeArrowheads="1"/>
            </p:cNvSpPr>
            <p:nvPr/>
          </p:nvSpPr>
          <p:spPr bwMode="auto">
            <a:xfrm>
              <a:off x="5091182" y="-154526"/>
              <a:ext cx="1758974" cy="2112505"/>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0" name="Freeform 20">
              <a:extLst>
                <a:ext uri="{FF2B5EF4-FFF2-40B4-BE49-F238E27FC236}">
                  <a16:creationId xmlns:a16="http://schemas.microsoft.com/office/drawing/2014/main" id="{91041696-EFA7-4C85-965D-D9ADD01A9536}"/>
                </a:ext>
              </a:extLst>
            </p:cNvPr>
            <p:cNvSpPr>
              <a:spLocks noChangeArrowheads="1"/>
            </p:cNvSpPr>
            <p:nvPr/>
          </p:nvSpPr>
          <p:spPr bwMode="auto">
            <a:xfrm>
              <a:off x="441331" y="193060"/>
              <a:ext cx="5232472" cy="2975919"/>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1" name="Freeform 21">
              <a:extLst>
                <a:ext uri="{FF2B5EF4-FFF2-40B4-BE49-F238E27FC236}">
                  <a16:creationId xmlns:a16="http://schemas.microsoft.com/office/drawing/2014/main" id="{C1617D82-2BA1-4C2C-A37E-969F9303AA56}"/>
                </a:ext>
              </a:extLst>
            </p:cNvPr>
            <p:cNvSpPr>
              <a:spLocks noChangeArrowheads="1"/>
            </p:cNvSpPr>
            <p:nvPr/>
          </p:nvSpPr>
          <p:spPr bwMode="auto">
            <a:xfrm>
              <a:off x="1262079" y="-154526"/>
              <a:ext cx="4394261" cy="2112505"/>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2" name="Freeform 22">
              <a:extLst>
                <a:ext uri="{FF2B5EF4-FFF2-40B4-BE49-F238E27FC236}">
                  <a16:creationId xmlns:a16="http://schemas.microsoft.com/office/drawing/2014/main" id="{3AEDA028-37F1-4D93-ACAF-C6772A22154E}"/>
                </a:ext>
              </a:extLst>
            </p:cNvPr>
            <p:cNvSpPr>
              <a:spLocks noChangeArrowheads="1"/>
            </p:cNvSpPr>
            <p:nvPr/>
          </p:nvSpPr>
          <p:spPr bwMode="auto">
            <a:xfrm>
              <a:off x="1263667" y="-132306"/>
              <a:ext cx="922350" cy="369807"/>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3" name="Freeform 23">
              <a:extLst>
                <a:ext uri="{FF2B5EF4-FFF2-40B4-BE49-F238E27FC236}">
                  <a16:creationId xmlns:a16="http://schemas.microsoft.com/office/drawing/2014/main" id="{FC605EAE-3E09-4296-B5BF-614517B68945}"/>
                </a:ext>
              </a:extLst>
            </p:cNvPr>
            <p:cNvSpPr>
              <a:spLocks noChangeArrowheads="1"/>
            </p:cNvSpPr>
            <p:nvPr/>
          </p:nvSpPr>
          <p:spPr bwMode="auto">
            <a:xfrm>
              <a:off x="735022" y="-132306"/>
              <a:ext cx="620722" cy="369807"/>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4" name="Freeform 24">
              <a:extLst>
                <a:ext uri="{FF2B5EF4-FFF2-40B4-BE49-F238E27FC236}">
                  <a16:creationId xmlns:a16="http://schemas.microsoft.com/office/drawing/2014/main" id="{F47F2453-B3E2-4193-AD9D-14005E9B8D2D}"/>
                </a:ext>
              </a:extLst>
            </p:cNvPr>
            <p:cNvSpPr>
              <a:spLocks noChangeArrowheads="1"/>
            </p:cNvSpPr>
            <p:nvPr/>
          </p:nvSpPr>
          <p:spPr bwMode="auto">
            <a:xfrm>
              <a:off x="0" y="885061"/>
              <a:ext cx="447681" cy="2260111"/>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5" name="Freeform 25">
              <a:extLst>
                <a:ext uri="{FF2B5EF4-FFF2-40B4-BE49-F238E27FC236}">
                  <a16:creationId xmlns:a16="http://schemas.microsoft.com/office/drawing/2014/main" id="{740C0FF0-66E2-407C-81AA-8E5C2A4C1299}"/>
                </a:ext>
              </a:extLst>
            </p:cNvPr>
            <p:cNvSpPr>
              <a:spLocks noChangeArrowheads="1"/>
            </p:cNvSpPr>
            <p:nvPr/>
          </p:nvSpPr>
          <p:spPr bwMode="auto">
            <a:xfrm>
              <a:off x="0" y="-156114"/>
              <a:ext cx="1285893" cy="3342552"/>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6" name="Freeform 26">
              <a:extLst>
                <a:ext uri="{FF2B5EF4-FFF2-40B4-BE49-F238E27FC236}">
                  <a16:creationId xmlns:a16="http://schemas.microsoft.com/office/drawing/2014/main" id="{5CCE61A1-0C50-4D8F-813F-3B9C253865BC}"/>
                </a:ext>
              </a:extLst>
            </p:cNvPr>
            <p:cNvSpPr>
              <a:spLocks noChangeArrowheads="1"/>
            </p:cNvSpPr>
            <p:nvPr/>
          </p:nvSpPr>
          <p:spPr bwMode="auto">
            <a:xfrm>
              <a:off x="8463079" y="1591346"/>
              <a:ext cx="6988272" cy="1787138"/>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7" name="Freeform 12">
              <a:extLst>
                <a:ext uri="{FF2B5EF4-FFF2-40B4-BE49-F238E27FC236}">
                  <a16:creationId xmlns:a16="http://schemas.microsoft.com/office/drawing/2014/main" id="{C7DA8FA6-CB98-4B11-B146-F76C32EE3A6E}"/>
                </a:ext>
              </a:extLst>
            </p:cNvPr>
            <p:cNvSpPr>
              <a:spLocks noChangeArrowheads="1"/>
            </p:cNvSpPr>
            <p:nvPr/>
          </p:nvSpPr>
          <p:spPr bwMode="auto">
            <a:xfrm>
              <a:off x="9774372" y="-124371"/>
              <a:ext cx="2308257" cy="1733175"/>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grpSp>
    </p:spTree>
    <p:extLst>
      <p:ext uri="{BB962C8B-B14F-4D97-AF65-F5344CB8AC3E}">
        <p14:creationId xmlns:p14="http://schemas.microsoft.com/office/powerpoint/2010/main" val="1116892837"/>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Welcome Message">
    <p:spTree>
      <p:nvGrpSpPr>
        <p:cNvPr id="1" name=""/>
        <p:cNvGrpSpPr/>
        <p:nvPr/>
      </p:nvGrpSpPr>
      <p:grpSpPr>
        <a:xfrm>
          <a:off x="0" y="0"/>
          <a:ext cx="0" cy="0"/>
          <a:chOff x="0" y="0"/>
          <a:chExt cx="0" cy="0"/>
        </a:xfrm>
      </p:grpSpPr>
      <p:sp>
        <p:nvSpPr>
          <p:cNvPr id="29" name="Picture Placeholder 13"/>
          <p:cNvSpPr>
            <a:spLocks noGrp="1"/>
          </p:cNvSpPr>
          <p:nvPr>
            <p:ph type="pic" sz="quarter" idx="14"/>
          </p:nvPr>
        </p:nvSpPr>
        <p:spPr>
          <a:xfrm>
            <a:off x="7218721" y="1547381"/>
            <a:ext cx="3275919" cy="3757962"/>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Nunito Light" charset="0"/>
                <a:ea typeface="Nunito Light" charset="0"/>
                <a:cs typeface="Nunito Light"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59751138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sktop Web Mockup">
    <p:spTree>
      <p:nvGrpSpPr>
        <p:cNvPr id="1" name=""/>
        <p:cNvGrpSpPr/>
        <p:nvPr/>
      </p:nvGrpSpPr>
      <p:grpSpPr>
        <a:xfrm>
          <a:off x="0" y="0"/>
          <a:ext cx="0" cy="0"/>
          <a:chOff x="0" y="0"/>
          <a:chExt cx="0" cy="0"/>
        </a:xfrm>
      </p:grpSpPr>
      <p:grpSp>
        <p:nvGrpSpPr>
          <p:cNvPr id="3" name="Group 1">
            <a:extLst>
              <a:ext uri="{FF2B5EF4-FFF2-40B4-BE49-F238E27FC236}">
                <a16:creationId xmlns:a16="http://schemas.microsoft.com/office/drawing/2014/main" id="{07D0F484-A589-42EF-8FFA-D5816A6E69D3}"/>
              </a:ext>
            </a:extLst>
          </p:cNvPr>
          <p:cNvGrpSpPr>
            <a:grpSpLocks/>
          </p:cNvGrpSpPr>
          <p:nvPr/>
        </p:nvGrpSpPr>
        <p:grpSpPr bwMode="auto">
          <a:xfrm rot="10800000">
            <a:off x="-11909" y="5487194"/>
            <a:ext cx="12270602" cy="2152650"/>
            <a:chOff x="0" y="-156114"/>
            <a:chExt cx="24535152" cy="4304369"/>
          </a:xfrm>
        </p:grpSpPr>
        <p:sp>
          <p:nvSpPr>
            <p:cNvPr id="4" name="Freeform 2">
              <a:extLst>
                <a:ext uri="{FF2B5EF4-FFF2-40B4-BE49-F238E27FC236}">
                  <a16:creationId xmlns:a16="http://schemas.microsoft.com/office/drawing/2014/main" id="{1AC9C8E0-37C5-4987-8456-518DF021CE06}"/>
                </a:ext>
              </a:extLst>
            </p:cNvPr>
            <p:cNvSpPr>
              <a:spLocks noChangeArrowheads="1"/>
            </p:cNvSpPr>
            <p:nvPr/>
          </p:nvSpPr>
          <p:spPr bwMode="auto">
            <a:xfrm>
              <a:off x="23379435" y="2430951"/>
              <a:ext cx="1135079" cy="1717304"/>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5" name="Freeform 3">
              <a:extLst>
                <a:ext uri="{FF2B5EF4-FFF2-40B4-BE49-F238E27FC236}">
                  <a16:creationId xmlns:a16="http://schemas.microsoft.com/office/drawing/2014/main" id="{C8D10571-6B2B-47E7-BED7-829CEA4ED867}"/>
                </a:ext>
              </a:extLst>
            </p:cNvPr>
            <p:cNvSpPr>
              <a:spLocks noChangeArrowheads="1"/>
            </p:cNvSpPr>
            <p:nvPr/>
          </p:nvSpPr>
          <p:spPr bwMode="auto">
            <a:xfrm>
              <a:off x="23080981" y="-87866"/>
              <a:ext cx="1455758" cy="4232946"/>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6" name="Freeform 4">
              <a:extLst>
                <a:ext uri="{FF2B5EF4-FFF2-40B4-BE49-F238E27FC236}">
                  <a16:creationId xmlns:a16="http://schemas.microsoft.com/office/drawing/2014/main" id="{AEEF55E9-49FD-415C-89E2-E6B95BED7834}"/>
                </a:ext>
              </a:extLst>
            </p:cNvPr>
            <p:cNvSpPr>
              <a:spLocks noChangeArrowheads="1"/>
            </p:cNvSpPr>
            <p:nvPr/>
          </p:nvSpPr>
          <p:spPr bwMode="auto">
            <a:xfrm>
              <a:off x="20775899" y="-87866"/>
              <a:ext cx="2647987" cy="4232946"/>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7" name="Freeform 5">
              <a:extLst>
                <a:ext uri="{FF2B5EF4-FFF2-40B4-BE49-F238E27FC236}">
                  <a16:creationId xmlns:a16="http://schemas.microsoft.com/office/drawing/2014/main" id="{50EA3F82-65D9-4CC8-B773-AD2468988934}"/>
                </a:ext>
              </a:extLst>
            </p:cNvPr>
            <p:cNvSpPr>
              <a:spLocks noChangeArrowheads="1"/>
            </p:cNvSpPr>
            <p:nvPr/>
          </p:nvSpPr>
          <p:spPr bwMode="auto">
            <a:xfrm>
              <a:off x="20420294" y="-87866"/>
              <a:ext cx="3003592" cy="4232946"/>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8" name="Freeform 6">
              <a:extLst>
                <a:ext uri="{FF2B5EF4-FFF2-40B4-BE49-F238E27FC236}">
                  <a16:creationId xmlns:a16="http://schemas.microsoft.com/office/drawing/2014/main" id="{03D53A73-2E0E-4E04-9ED0-5BFD220D83A0}"/>
                </a:ext>
              </a:extLst>
            </p:cNvPr>
            <p:cNvSpPr>
              <a:spLocks noChangeArrowheads="1"/>
            </p:cNvSpPr>
            <p:nvPr/>
          </p:nvSpPr>
          <p:spPr bwMode="auto">
            <a:xfrm>
              <a:off x="17678644" y="-89453"/>
              <a:ext cx="2784513" cy="3142570"/>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9" name="Freeform 7">
              <a:extLst>
                <a:ext uri="{FF2B5EF4-FFF2-40B4-BE49-F238E27FC236}">
                  <a16:creationId xmlns:a16="http://schemas.microsoft.com/office/drawing/2014/main" id="{18386AD0-915C-4D15-833C-C1480064A1A0}"/>
                </a:ext>
              </a:extLst>
            </p:cNvPr>
            <p:cNvSpPr>
              <a:spLocks noChangeArrowheads="1"/>
            </p:cNvSpPr>
            <p:nvPr/>
          </p:nvSpPr>
          <p:spPr bwMode="auto">
            <a:xfrm>
              <a:off x="17608793" y="-87866"/>
              <a:ext cx="2168555" cy="1925221"/>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0" name="Freeform 8">
              <a:extLst>
                <a:ext uri="{FF2B5EF4-FFF2-40B4-BE49-F238E27FC236}">
                  <a16:creationId xmlns:a16="http://schemas.microsoft.com/office/drawing/2014/main" id="{20ABE7EB-82A6-47D6-A1F6-CA3442641A04}"/>
                </a:ext>
              </a:extLst>
            </p:cNvPr>
            <p:cNvSpPr>
              <a:spLocks noChangeArrowheads="1"/>
            </p:cNvSpPr>
            <p:nvPr/>
          </p:nvSpPr>
          <p:spPr bwMode="auto">
            <a:xfrm>
              <a:off x="14887781" y="-89453"/>
              <a:ext cx="2813089" cy="1926808"/>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1" name="Freeform 9">
              <a:extLst>
                <a:ext uri="{FF2B5EF4-FFF2-40B4-BE49-F238E27FC236}">
                  <a16:creationId xmlns:a16="http://schemas.microsoft.com/office/drawing/2014/main" id="{908A15FF-73B5-4E27-A7EC-3E9EBA5B121B}"/>
                </a:ext>
              </a:extLst>
            </p:cNvPr>
            <p:cNvSpPr>
              <a:spLocks noChangeArrowheads="1"/>
            </p:cNvSpPr>
            <p:nvPr/>
          </p:nvSpPr>
          <p:spPr bwMode="auto">
            <a:xfrm>
              <a:off x="13590775" y="-89453"/>
              <a:ext cx="4138670" cy="3520314"/>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2" name="Freeform 10">
              <a:extLst>
                <a:ext uri="{FF2B5EF4-FFF2-40B4-BE49-F238E27FC236}">
                  <a16:creationId xmlns:a16="http://schemas.microsoft.com/office/drawing/2014/main" id="{BC5A1DDE-CB9E-4C1F-ACB5-24223F397FAE}"/>
                </a:ext>
              </a:extLst>
            </p:cNvPr>
            <p:cNvSpPr>
              <a:spLocks noChangeArrowheads="1"/>
            </p:cNvSpPr>
            <p:nvPr/>
          </p:nvSpPr>
          <p:spPr bwMode="auto">
            <a:xfrm>
              <a:off x="11106303" y="-111674"/>
              <a:ext cx="4345047" cy="3520314"/>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3" name="Freeform 11">
              <a:extLst>
                <a:ext uri="{FF2B5EF4-FFF2-40B4-BE49-F238E27FC236}">
                  <a16:creationId xmlns:a16="http://schemas.microsoft.com/office/drawing/2014/main" id="{2D6187DD-4082-4BB7-8D39-23114E6F63F8}"/>
                </a:ext>
              </a:extLst>
            </p:cNvPr>
            <p:cNvSpPr>
              <a:spLocks noChangeArrowheads="1"/>
            </p:cNvSpPr>
            <p:nvPr/>
          </p:nvSpPr>
          <p:spPr bwMode="auto">
            <a:xfrm>
              <a:off x="9791835" y="-89453"/>
              <a:ext cx="368305" cy="196807"/>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4" name="Freeform 13">
              <a:extLst>
                <a:ext uri="{FF2B5EF4-FFF2-40B4-BE49-F238E27FC236}">
                  <a16:creationId xmlns:a16="http://schemas.microsoft.com/office/drawing/2014/main" id="{140CE7E0-97F5-4038-BF0D-E2C9AAC42B17}"/>
                </a:ext>
              </a:extLst>
            </p:cNvPr>
            <p:cNvSpPr>
              <a:spLocks noChangeArrowheads="1"/>
            </p:cNvSpPr>
            <p:nvPr/>
          </p:nvSpPr>
          <p:spPr bwMode="auto">
            <a:xfrm>
              <a:off x="9696584" y="-89453"/>
              <a:ext cx="225428" cy="196807"/>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5" name="Freeform 14">
              <a:extLst>
                <a:ext uri="{FF2B5EF4-FFF2-40B4-BE49-F238E27FC236}">
                  <a16:creationId xmlns:a16="http://schemas.microsoft.com/office/drawing/2014/main" id="{DF296B55-8AA3-48C8-96EC-2810E3FA638F}"/>
                </a:ext>
              </a:extLst>
            </p:cNvPr>
            <p:cNvSpPr>
              <a:spLocks noChangeArrowheads="1"/>
            </p:cNvSpPr>
            <p:nvPr/>
          </p:nvSpPr>
          <p:spPr bwMode="auto">
            <a:xfrm>
              <a:off x="8502767" y="61327"/>
              <a:ext cx="2646399" cy="2260111"/>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6" name="Freeform 15">
              <a:extLst>
                <a:ext uri="{FF2B5EF4-FFF2-40B4-BE49-F238E27FC236}">
                  <a16:creationId xmlns:a16="http://schemas.microsoft.com/office/drawing/2014/main" id="{DAC8FC68-1FD9-483B-BEC5-3C9B7565DF54}"/>
                </a:ext>
              </a:extLst>
            </p:cNvPr>
            <p:cNvSpPr>
              <a:spLocks noChangeArrowheads="1"/>
            </p:cNvSpPr>
            <p:nvPr/>
          </p:nvSpPr>
          <p:spPr bwMode="auto">
            <a:xfrm>
              <a:off x="6819994" y="61327"/>
              <a:ext cx="2984541" cy="2260111"/>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7" name="Freeform 16">
              <a:extLst>
                <a:ext uri="{FF2B5EF4-FFF2-40B4-BE49-F238E27FC236}">
                  <a16:creationId xmlns:a16="http://schemas.microsoft.com/office/drawing/2014/main" id="{14A75AD3-BAEC-432B-8406-5A73B5B507AA}"/>
                </a:ext>
              </a:extLst>
            </p:cNvPr>
            <p:cNvSpPr>
              <a:spLocks noChangeArrowheads="1"/>
            </p:cNvSpPr>
            <p:nvPr/>
          </p:nvSpPr>
          <p:spPr bwMode="auto">
            <a:xfrm>
              <a:off x="6829519" y="-89453"/>
              <a:ext cx="2986128" cy="809450"/>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9" name="Freeform 17">
              <a:extLst>
                <a:ext uri="{FF2B5EF4-FFF2-40B4-BE49-F238E27FC236}">
                  <a16:creationId xmlns:a16="http://schemas.microsoft.com/office/drawing/2014/main" id="{968F0B54-9575-4DA5-B7BD-1328AFE5F9C2}"/>
                </a:ext>
              </a:extLst>
            </p:cNvPr>
            <p:cNvSpPr>
              <a:spLocks noChangeArrowheads="1"/>
            </p:cNvSpPr>
            <p:nvPr/>
          </p:nvSpPr>
          <p:spPr bwMode="auto">
            <a:xfrm>
              <a:off x="5973845" y="-89453"/>
              <a:ext cx="942988" cy="809450"/>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0" name="Freeform 18">
              <a:extLst>
                <a:ext uri="{FF2B5EF4-FFF2-40B4-BE49-F238E27FC236}">
                  <a16:creationId xmlns:a16="http://schemas.microsoft.com/office/drawing/2014/main" id="{C6058904-A1C4-449E-B008-C3F8F98A1C98}"/>
                </a:ext>
              </a:extLst>
            </p:cNvPr>
            <p:cNvSpPr>
              <a:spLocks noChangeArrowheads="1"/>
            </p:cNvSpPr>
            <p:nvPr/>
          </p:nvSpPr>
          <p:spPr bwMode="auto">
            <a:xfrm>
              <a:off x="5608714" y="677144"/>
              <a:ext cx="2916278" cy="1642707"/>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1" name="Freeform 19">
              <a:extLst>
                <a:ext uri="{FF2B5EF4-FFF2-40B4-BE49-F238E27FC236}">
                  <a16:creationId xmlns:a16="http://schemas.microsoft.com/office/drawing/2014/main" id="{58F1298E-21B0-4EF8-8FFA-DDE6B570BA4E}"/>
                </a:ext>
              </a:extLst>
            </p:cNvPr>
            <p:cNvSpPr>
              <a:spLocks noChangeArrowheads="1"/>
            </p:cNvSpPr>
            <p:nvPr/>
          </p:nvSpPr>
          <p:spPr bwMode="auto">
            <a:xfrm>
              <a:off x="5091182" y="-154526"/>
              <a:ext cx="1758974" cy="2112505"/>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2" name="Freeform 20">
              <a:extLst>
                <a:ext uri="{FF2B5EF4-FFF2-40B4-BE49-F238E27FC236}">
                  <a16:creationId xmlns:a16="http://schemas.microsoft.com/office/drawing/2014/main" id="{859E8C01-023C-4F55-9BEC-099679A49B6E}"/>
                </a:ext>
              </a:extLst>
            </p:cNvPr>
            <p:cNvSpPr>
              <a:spLocks noChangeArrowheads="1"/>
            </p:cNvSpPr>
            <p:nvPr/>
          </p:nvSpPr>
          <p:spPr bwMode="auto">
            <a:xfrm>
              <a:off x="441331" y="193060"/>
              <a:ext cx="5232472" cy="2975919"/>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3" name="Freeform 21">
              <a:extLst>
                <a:ext uri="{FF2B5EF4-FFF2-40B4-BE49-F238E27FC236}">
                  <a16:creationId xmlns:a16="http://schemas.microsoft.com/office/drawing/2014/main" id="{366DA69B-5A98-4A7B-AA4C-E2F445713192}"/>
                </a:ext>
              </a:extLst>
            </p:cNvPr>
            <p:cNvSpPr>
              <a:spLocks noChangeArrowheads="1"/>
            </p:cNvSpPr>
            <p:nvPr/>
          </p:nvSpPr>
          <p:spPr bwMode="auto">
            <a:xfrm>
              <a:off x="1262079" y="-154526"/>
              <a:ext cx="4394261" cy="2112505"/>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4" name="Freeform 22">
              <a:extLst>
                <a:ext uri="{FF2B5EF4-FFF2-40B4-BE49-F238E27FC236}">
                  <a16:creationId xmlns:a16="http://schemas.microsoft.com/office/drawing/2014/main" id="{B3A1E4C5-31A1-45E2-8889-DD30E6C18B4D}"/>
                </a:ext>
              </a:extLst>
            </p:cNvPr>
            <p:cNvSpPr>
              <a:spLocks noChangeArrowheads="1"/>
            </p:cNvSpPr>
            <p:nvPr/>
          </p:nvSpPr>
          <p:spPr bwMode="auto">
            <a:xfrm>
              <a:off x="1263667" y="-132306"/>
              <a:ext cx="922350" cy="369807"/>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5" name="Freeform 23">
              <a:extLst>
                <a:ext uri="{FF2B5EF4-FFF2-40B4-BE49-F238E27FC236}">
                  <a16:creationId xmlns:a16="http://schemas.microsoft.com/office/drawing/2014/main" id="{242B16D8-9728-4276-94CA-98C029FE5748}"/>
                </a:ext>
              </a:extLst>
            </p:cNvPr>
            <p:cNvSpPr>
              <a:spLocks noChangeArrowheads="1"/>
            </p:cNvSpPr>
            <p:nvPr/>
          </p:nvSpPr>
          <p:spPr bwMode="auto">
            <a:xfrm>
              <a:off x="735022" y="-132306"/>
              <a:ext cx="620722" cy="369807"/>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6" name="Freeform 24">
              <a:extLst>
                <a:ext uri="{FF2B5EF4-FFF2-40B4-BE49-F238E27FC236}">
                  <a16:creationId xmlns:a16="http://schemas.microsoft.com/office/drawing/2014/main" id="{D7BE86C9-41FF-4D2B-AC58-470F8C9A9906}"/>
                </a:ext>
              </a:extLst>
            </p:cNvPr>
            <p:cNvSpPr>
              <a:spLocks noChangeArrowheads="1"/>
            </p:cNvSpPr>
            <p:nvPr/>
          </p:nvSpPr>
          <p:spPr bwMode="auto">
            <a:xfrm>
              <a:off x="0" y="885061"/>
              <a:ext cx="447681" cy="2260111"/>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7" name="Freeform 25">
              <a:extLst>
                <a:ext uri="{FF2B5EF4-FFF2-40B4-BE49-F238E27FC236}">
                  <a16:creationId xmlns:a16="http://schemas.microsoft.com/office/drawing/2014/main" id="{696D3BB9-3234-4096-9811-CEB36FF525D7}"/>
                </a:ext>
              </a:extLst>
            </p:cNvPr>
            <p:cNvSpPr>
              <a:spLocks noChangeArrowheads="1"/>
            </p:cNvSpPr>
            <p:nvPr/>
          </p:nvSpPr>
          <p:spPr bwMode="auto">
            <a:xfrm>
              <a:off x="0" y="-156114"/>
              <a:ext cx="1285893" cy="3342552"/>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8" name="Freeform 26">
              <a:extLst>
                <a:ext uri="{FF2B5EF4-FFF2-40B4-BE49-F238E27FC236}">
                  <a16:creationId xmlns:a16="http://schemas.microsoft.com/office/drawing/2014/main" id="{9A0F9C42-E879-4CB5-8EFA-15AA95359179}"/>
                </a:ext>
              </a:extLst>
            </p:cNvPr>
            <p:cNvSpPr>
              <a:spLocks noChangeArrowheads="1"/>
            </p:cNvSpPr>
            <p:nvPr/>
          </p:nvSpPr>
          <p:spPr bwMode="auto">
            <a:xfrm>
              <a:off x="8463079" y="1591346"/>
              <a:ext cx="6988272" cy="1787138"/>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9" name="Freeform 12">
              <a:extLst>
                <a:ext uri="{FF2B5EF4-FFF2-40B4-BE49-F238E27FC236}">
                  <a16:creationId xmlns:a16="http://schemas.microsoft.com/office/drawing/2014/main" id="{4712A9F4-6310-4B0E-850E-A0567EDC9737}"/>
                </a:ext>
              </a:extLst>
            </p:cNvPr>
            <p:cNvSpPr>
              <a:spLocks noChangeArrowheads="1"/>
            </p:cNvSpPr>
            <p:nvPr/>
          </p:nvSpPr>
          <p:spPr bwMode="auto">
            <a:xfrm>
              <a:off x="9774372" y="-124371"/>
              <a:ext cx="2308257" cy="1733175"/>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grpSp>
      <p:sp>
        <p:nvSpPr>
          <p:cNvPr id="18" name="Picture Placeholder 13"/>
          <p:cNvSpPr>
            <a:spLocks noGrp="1"/>
          </p:cNvSpPr>
          <p:nvPr>
            <p:ph type="pic" sz="quarter" idx="14"/>
          </p:nvPr>
        </p:nvSpPr>
        <p:spPr>
          <a:xfrm>
            <a:off x="6452556" y="1970195"/>
            <a:ext cx="3391226" cy="1935184"/>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Nunito Light" charset="0"/>
                <a:ea typeface="Nunito Light" charset="0"/>
                <a:cs typeface="Nunito Light"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729484654"/>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pp features">
    <p:spTree>
      <p:nvGrpSpPr>
        <p:cNvPr id="1" name=""/>
        <p:cNvGrpSpPr/>
        <p:nvPr/>
      </p:nvGrpSpPr>
      <p:grpSpPr>
        <a:xfrm>
          <a:off x="0" y="0"/>
          <a:ext cx="0" cy="0"/>
          <a:chOff x="0" y="0"/>
          <a:chExt cx="0" cy="0"/>
        </a:xfrm>
      </p:grpSpPr>
      <p:grpSp>
        <p:nvGrpSpPr>
          <p:cNvPr id="3" name="Group 1">
            <a:extLst>
              <a:ext uri="{FF2B5EF4-FFF2-40B4-BE49-F238E27FC236}">
                <a16:creationId xmlns:a16="http://schemas.microsoft.com/office/drawing/2014/main" id="{83EF1A72-75B2-4D73-9F00-FDC80CEA4B08}"/>
              </a:ext>
            </a:extLst>
          </p:cNvPr>
          <p:cNvGrpSpPr>
            <a:grpSpLocks/>
          </p:cNvGrpSpPr>
          <p:nvPr/>
        </p:nvGrpSpPr>
        <p:grpSpPr bwMode="auto">
          <a:xfrm rot="10800000">
            <a:off x="-11909" y="5487194"/>
            <a:ext cx="12270602" cy="2152650"/>
            <a:chOff x="0" y="-156114"/>
            <a:chExt cx="24535152" cy="4304369"/>
          </a:xfrm>
        </p:grpSpPr>
        <p:sp>
          <p:nvSpPr>
            <p:cNvPr id="5" name="Freeform 2">
              <a:extLst>
                <a:ext uri="{FF2B5EF4-FFF2-40B4-BE49-F238E27FC236}">
                  <a16:creationId xmlns:a16="http://schemas.microsoft.com/office/drawing/2014/main" id="{89CF36F4-0723-4CB5-B7BC-228CCBAC4044}"/>
                </a:ext>
              </a:extLst>
            </p:cNvPr>
            <p:cNvSpPr>
              <a:spLocks noChangeArrowheads="1"/>
            </p:cNvSpPr>
            <p:nvPr/>
          </p:nvSpPr>
          <p:spPr bwMode="auto">
            <a:xfrm>
              <a:off x="23379435" y="2430951"/>
              <a:ext cx="1135079" cy="1717304"/>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6" name="Freeform 3">
              <a:extLst>
                <a:ext uri="{FF2B5EF4-FFF2-40B4-BE49-F238E27FC236}">
                  <a16:creationId xmlns:a16="http://schemas.microsoft.com/office/drawing/2014/main" id="{1A3B0442-7509-47B7-8EC6-5A59B6F0347D}"/>
                </a:ext>
              </a:extLst>
            </p:cNvPr>
            <p:cNvSpPr>
              <a:spLocks noChangeArrowheads="1"/>
            </p:cNvSpPr>
            <p:nvPr/>
          </p:nvSpPr>
          <p:spPr bwMode="auto">
            <a:xfrm>
              <a:off x="23080981" y="-87866"/>
              <a:ext cx="1455758" cy="4232946"/>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7" name="Freeform 4">
              <a:extLst>
                <a:ext uri="{FF2B5EF4-FFF2-40B4-BE49-F238E27FC236}">
                  <a16:creationId xmlns:a16="http://schemas.microsoft.com/office/drawing/2014/main" id="{BBFBE58C-5396-457F-A9B7-C1618B83D555}"/>
                </a:ext>
              </a:extLst>
            </p:cNvPr>
            <p:cNvSpPr>
              <a:spLocks noChangeArrowheads="1"/>
            </p:cNvSpPr>
            <p:nvPr/>
          </p:nvSpPr>
          <p:spPr bwMode="auto">
            <a:xfrm>
              <a:off x="20775899" y="-87866"/>
              <a:ext cx="2647987" cy="4232946"/>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8" name="Freeform 5">
              <a:extLst>
                <a:ext uri="{FF2B5EF4-FFF2-40B4-BE49-F238E27FC236}">
                  <a16:creationId xmlns:a16="http://schemas.microsoft.com/office/drawing/2014/main" id="{5DCFEB4F-A029-4807-8F62-C409B2A89D8F}"/>
                </a:ext>
              </a:extLst>
            </p:cNvPr>
            <p:cNvSpPr>
              <a:spLocks noChangeArrowheads="1"/>
            </p:cNvSpPr>
            <p:nvPr/>
          </p:nvSpPr>
          <p:spPr bwMode="auto">
            <a:xfrm>
              <a:off x="20420294" y="-87866"/>
              <a:ext cx="3003592" cy="4232946"/>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9" name="Freeform 6">
              <a:extLst>
                <a:ext uri="{FF2B5EF4-FFF2-40B4-BE49-F238E27FC236}">
                  <a16:creationId xmlns:a16="http://schemas.microsoft.com/office/drawing/2014/main" id="{CCB7AB43-31A3-4A2B-851D-C0CA34537656}"/>
                </a:ext>
              </a:extLst>
            </p:cNvPr>
            <p:cNvSpPr>
              <a:spLocks noChangeArrowheads="1"/>
            </p:cNvSpPr>
            <p:nvPr/>
          </p:nvSpPr>
          <p:spPr bwMode="auto">
            <a:xfrm>
              <a:off x="17678644" y="-89453"/>
              <a:ext cx="2784513" cy="3142570"/>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0" name="Freeform 7">
              <a:extLst>
                <a:ext uri="{FF2B5EF4-FFF2-40B4-BE49-F238E27FC236}">
                  <a16:creationId xmlns:a16="http://schemas.microsoft.com/office/drawing/2014/main" id="{91B5B098-A141-492A-A545-732C557750DD}"/>
                </a:ext>
              </a:extLst>
            </p:cNvPr>
            <p:cNvSpPr>
              <a:spLocks noChangeArrowheads="1"/>
            </p:cNvSpPr>
            <p:nvPr/>
          </p:nvSpPr>
          <p:spPr bwMode="auto">
            <a:xfrm>
              <a:off x="17608793" y="-87866"/>
              <a:ext cx="2168555" cy="1925221"/>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1" name="Freeform 8">
              <a:extLst>
                <a:ext uri="{FF2B5EF4-FFF2-40B4-BE49-F238E27FC236}">
                  <a16:creationId xmlns:a16="http://schemas.microsoft.com/office/drawing/2014/main" id="{010EC272-8C32-4DAB-B943-9D572BD6025E}"/>
                </a:ext>
              </a:extLst>
            </p:cNvPr>
            <p:cNvSpPr>
              <a:spLocks noChangeArrowheads="1"/>
            </p:cNvSpPr>
            <p:nvPr/>
          </p:nvSpPr>
          <p:spPr bwMode="auto">
            <a:xfrm>
              <a:off x="14887781" y="-89453"/>
              <a:ext cx="2813089" cy="1926808"/>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2" name="Freeform 9">
              <a:extLst>
                <a:ext uri="{FF2B5EF4-FFF2-40B4-BE49-F238E27FC236}">
                  <a16:creationId xmlns:a16="http://schemas.microsoft.com/office/drawing/2014/main" id="{9FD4F165-3D16-4AD5-A306-7B9828F65BF8}"/>
                </a:ext>
              </a:extLst>
            </p:cNvPr>
            <p:cNvSpPr>
              <a:spLocks noChangeArrowheads="1"/>
            </p:cNvSpPr>
            <p:nvPr/>
          </p:nvSpPr>
          <p:spPr bwMode="auto">
            <a:xfrm>
              <a:off x="13590775" y="-89453"/>
              <a:ext cx="4138670" cy="3520314"/>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3" name="Freeform 10">
              <a:extLst>
                <a:ext uri="{FF2B5EF4-FFF2-40B4-BE49-F238E27FC236}">
                  <a16:creationId xmlns:a16="http://schemas.microsoft.com/office/drawing/2014/main" id="{04F89571-B963-44B4-92FF-4E3CCEF64C10}"/>
                </a:ext>
              </a:extLst>
            </p:cNvPr>
            <p:cNvSpPr>
              <a:spLocks noChangeArrowheads="1"/>
            </p:cNvSpPr>
            <p:nvPr/>
          </p:nvSpPr>
          <p:spPr bwMode="auto">
            <a:xfrm>
              <a:off x="11106303" y="-111674"/>
              <a:ext cx="4345047" cy="3520314"/>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4" name="Freeform 11">
              <a:extLst>
                <a:ext uri="{FF2B5EF4-FFF2-40B4-BE49-F238E27FC236}">
                  <a16:creationId xmlns:a16="http://schemas.microsoft.com/office/drawing/2014/main" id="{B4136744-E4F4-4585-909B-F2E9A1D19CF4}"/>
                </a:ext>
              </a:extLst>
            </p:cNvPr>
            <p:cNvSpPr>
              <a:spLocks noChangeArrowheads="1"/>
            </p:cNvSpPr>
            <p:nvPr/>
          </p:nvSpPr>
          <p:spPr bwMode="auto">
            <a:xfrm>
              <a:off x="9791835" y="-89453"/>
              <a:ext cx="368305" cy="196807"/>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5" name="Freeform 13">
              <a:extLst>
                <a:ext uri="{FF2B5EF4-FFF2-40B4-BE49-F238E27FC236}">
                  <a16:creationId xmlns:a16="http://schemas.microsoft.com/office/drawing/2014/main" id="{4F713346-41B9-4E1C-95C4-AC0700E6B50F}"/>
                </a:ext>
              </a:extLst>
            </p:cNvPr>
            <p:cNvSpPr>
              <a:spLocks noChangeArrowheads="1"/>
            </p:cNvSpPr>
            <p:nvPr/>
          </p:nvSpPr>
          <p:spPr bwMode="auto">
            <a:xfrm>
              <a:off x="9696584" y="-89453"/>
              <a:ext cx="225428" cy="196807"/>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6" name="Freeform 14">
              <a:extLst>
                <a:ext uri="{FF2B5EF4-FFF2-40B4-BE49-F238E27FC236}">
                  <a16:creationId xmlns:a16="http://schemas.microsoft.com/office/drawing/2014/main" id="{F56CCAD2-6441-4A97-BB13-EB6B149761A5}"/>
                </a:ext>
              </a:extLst>
            </p:cNvPr>
            <p:cNvSpPr>
              <a:spLocks noChangeArrowheads="1"/>
            </p:cNvSpPr>
            <p:nvPr/>
          </p:nvSpPr>
          <p:spPr bwMode="auto">
            <a:xfrm>
              <a:off x="8502767" y="61327"/>
              <a:ext cx="2646399" cy="2260111"/>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7" name="Freeform 15">
              <a:extLst>
                <a:ext uri="{FF2B5EF4-FFF2-40B4-BE49-F238E27FC236}">
                  <a16:creationId xmlns:a16="http://schemas.microsoft.com/office/drawing/2014/main" id="{C54BA914-810A-4867-8BC2-6A619815929C}"/>
                </a:ext>
              </a:extLst>
            </p:cNvPr>
            <p:cNvSpPr>
              <a:spLocks noChangeArrowheads="1"/>
            </p:cNvSpPr>
            <p:nvPr/>
          </p:nvSpPr>
          <p:spPr bwMode="auto">
            <a:xfrm>
              <a:off x="6819994" y="61327"/>
              <a:ext cx="2984541" cy="2260111"/>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8" name="Freeform 16">
              <a:extLst>
                <a:ext uri="{FF2B5EF4-FFF2-40B4-BE49-F238E27FC236}">
                  <a16:creationId xmlns:a16="http://schemas.microsoft.com/office/drawing/2014/main" id="{26B83BAE-847B-4FBF-80AD-E715CAF8025A}"/>
                </a:ext>
              </a:extLst>
            </p:cNvPr>
            <p:cNvSpPr>
              <a:spLocks noChangeArrowheads="1"/>
            </p:cNvSpPr>
            <p:nvPr/>
          </p:nvSpPr>
          <p:spPr bwMode="auto">
            <a:xfrm>
              <a:off x="6829519" y="-89453"/>
              <a:ext cx="2986128" cy="809450"/>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9" name="Freeform 17">
              <a:extLst>
                <a:ext uri="{FF2B5EF4-FFF2-40B4-BE49-F238E27FC236}">
                  <a16:creationId xmlns:a16="http://schemas.microsoft.com/office/drawing/2014/main" id="{7A533A0D-F04B-4ECD-A2D8-B4EDD736EF40}"/>
                </a:ext>
              </a:extLst>
            </p:cNvPr>
            <p:cNvSpPr>
              <a:spLocks noChangeArrowheads="1"/>
            </p:cNvSpPr>
            <p:nvPr/>
          </p:nvSpPr>
          <p:spPr bwMode="auto">
            <a:xfrm>
              <a:off x="5973845" y="-89453"/>
              <a:ext cx="942988" cy="809450"/>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0" name="Freeform 18">
              <a:extLst>
                <a:ext uri="{FF2B5EF4-FFF2-40B4-BE49-F238E27FC236}">
                  <a16:creationId xmlns:a16="http://schemas.microsoft.com/office/drawing/2014/main" id="{AB9B20D7-EE18-442A-B98F-6DEBDDD140A0}"/>
                </a:ext>
              </a:extLst>
            </p:cNvPr>
            <p:cNvSpPr>
              <a:spLocks noChangeArrowheads="1"/>
            </p:cNvSpPr>
            <p:nvPr/>
          </p:nvSpPr>
          <p:spPr bwMode="auto">
            <a:xfrm>
              <a:off x="5608714" y="677144"/>
              <a:ext cx="2916278" cy="1642707"/>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1" name="Freeform 19">
              <a:extLst>
                <a:ext uri="{FF2B5EF4-FFF2-40B4-BE49-F238E27FC236}">
                  <a16:creationId xmlns:a16="http://schemas.microsoft.com/office/drawing/2014/main" id="{04972897-76A8-4489-A843-51481652A5BE}"/>
                </a:ext>
              </a:extLst>
            </p:cNvPr>
            <p:cNvSpPr>
              <a:spLocks noChangeArrowheads="1"/>
            </p:cNvSpPr>
            <p:nvPr/>
          </p:nvSpPr>
          <p:spPr bwMode="auto">
            <a:xfrm>
              <a:off x="5091182" y="-154526"/>
              <a:ext cx="1758974" cy="2112505"/>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2" name="Freeform 20">
              <a:extLst>
                <a:ext uri="{FF2B5EF4-FFF2-40B4-BE49-F238E27FC236}">
                  <a16:creationId xmlns:a16="http://schemas.microsoft.com/office/drawing/2014/main" id="{FE3BE44C-A82B-466A-B440-44180BCD3C5C}"/>
                </a:ext>
              </a:extLst>
            </p:cNvPr>
            <p:cNvSpPr>
              <a:spLocks noChangeArrowheads="1"/>
            </p:cNvSpPr>
            <p:nvPr/>
          </p:nvSpPr>
          <p:spPr bwMode="auto">
            <a:xfrm>
              <a:off x="441331" y="193060"/>
              <a:ext cx="5232472" cy="2975919"/>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3" name="Freeform 21">
              <a:extLst>
                <a:ext uri="{FF2B5EF4-FFF2-40B4-BE49-F238E27FC236}">
                  <a16:creationId xmlns:a16="http://schemas.microsoft.com/office/drawing/2014/main" id="{84063FDC-DB13-4208-9A18-FC76F0577807}"/>
                </a:ext>
              </a:extLst>
            </p:cNvPr>
            <p:cNvSpPr>
              <a:spLocks noChangeArrowheads="1"/>
            </p:cNvSpPr>
            <p:nvPr/>
          </p:nvSpPr>
          <p:spPr bwMode="auto">
            <a:xfrm>
              <a:off x="1262079" y="-154526"/>
              <a:ext cx="4394261" cy="2112505"/>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4" name="Freeform 22">
              <a:extLst>
                <a:ext uri="{FF2B5EF4-FFF2-40B4-BE49-F238E27FC236}">
                  <a16:creationId xmlns:a16="http://schemas.microsoft.com/office/drawing/2014/main" id="{23D60767-903B-4C7F-832A-AB7383E5601E}"/>
                </a:ext>
              </a:extLst>
            </p:cNvPr>
            <p:cNvSpPr>
              <a:spLocks noChangeArrowheads="1"/>
            </p:cNvSpPr>
            <p:nvPr/>
          </p:nvSpPr>
          <p:spPr bwMode="auto">
            <a:xfrm>
              <a:off x="1263667" y="-132306"/>
              <a:ext cx="922350" cy="369807"/>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5" name="Freeform 23">
              <a:extLst>
                <a:ext uri="{FF2B5EF4-FFF2-40B4-BE49-F238E27FC236}">
                  <a16:creationId xmlns:a16="http://schemas.microsoft.com/office/drawing/2014/main" id="{84F3D484-FAF2-4F41-A6FA-0E80E876BED7}"/>
                </a:ext>
              </a:extLst>
            </p:cNvPr>
            <p:cNvSpPr>
              <a:spLocks noChangeArrowheads="1"/>
            </p:cNvSpPr>
            <p:nvPr/>
          </p:nvSpPr>
          <p:spPr bwMode="auto">
            <a:xfrm>
              <a:off x="735022" y="-132306"/>
              <a:ext cx="620722" cy="369807"/>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6" name="Freeform 24">
              <a:extLst>
                <a:ext uri="{FF2B5EF4-FFF2-40B4-BE49-F238E27FC236}">
                  <a16:creationId xmlns:a16="http://schemas.microsoft.com/office/drawing/2014/main" id="{868FAA54-C513-4130-A76D-676BAA8313E5}"/>
                </a:ext>
              </a:extLst>
            </p:cNvPr>
            <p:cNvSpPr>
              <a:spLocks noChangeArrowheads="1"/>
            </p:cNvSpPr>
            <p:nvPr/>
          </p:nvSpPr>
          <p:spPr bwMode="auto">
            <a:xfrm>
              <a:off x="0" y="885061"/>
              <a:ext cx="447681" cy="2260111"/>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7" name="Freeform 25">
              <a:extLst>
                <a:ext uri="{FF2B5EF4-FFF2-40B4-BE49-F238E27FC236}">
                  <a16:creationId xmlns:a16="http://schemas.microsoft.com/office/drawing/2014/main" id="{611B77B0-5A11-4520-88FA-17713BBA80DC}"/>
                </a:ext>
              </a:extLst>
            </p:cNvPr>
            <p:cNvSpPr>
              <a:spLocks noChangeArrowheads="1"/>
            </p:cNvSpPr>
            <p:nvPr/>
          </p:nvSpPr>
          <p:spPr bwMode="auto">
            <a:xfrm>
              <a:off x="0" y="-156114"/>
              <a:ext cx="1285893" cy="3342552"/>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8" name="Freeform 26">
              <a:extLst>
                <a:ext uri="{FF2B5EF4-FFF2-40B4-BE49-F238E27FC236}">
                  <a16:creationId xmlns:a16="http://schemas.microsoft.com/office/drawing/2014/main" id="{F2D9DB4C-1346-478B-9EB2-98E11C4EAB57}"/>
                </a:ext>
              </a:extLst>
            </p:cNvPr>
            <p:cNvSpPr>
              <a:spLocks noChangeArrowheads="1"/>
            </p:cNvSpPr>
            <p:nvPr/>
          </p:nvSpPr>
          <p:spPr bwMode="auto">
            <a:xfrm>
              <a:off x="8463079" y="1591346"/>
              <a:ext cx="6988272" cy="1787138"/>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9" name="Freeform 12">
              <a:extLst>
                <a:ext uri="{FF2B5EF4-FFF2-40B4-BE49-F238E27FC236}">
                  <a16:creationId xmlns:a16="http://schemas.microsoft.com/office/drawing/2014/main" id="{9A5451B0-9B09-4D3C-9C80-5DE55F06C45B}"/>
                </a:ext>
              </a:extLst>
            </p:cNvPr>
            <p:cNvSpPr>
              <a:spLocks noChangeArrowheads="1"/>
            </p:cNvSpPr>
            <p:nvPr/>
          </p:nvSpPr>
          <p:spPr bwMode="auto">
            <a:xfrm>
              <a:off x="9774372" y="-124371"/>
              <a:ext cx="2308257" cy="1733175"/>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grpSp>
      <p:sp>
        <p:nvSpPr>
          <p:cNvPr id="4" name="Picture Placeholder 13"/>
          <p:cNvSpPr>
            <a:spLocks noGrp="1"/>
          </p:cNvSpPr>
          <p:nvPr>
            <p:ph type="pic" sz="quarter" idx="14"/>
          </p:nvPr>
        </p:nvSpPr>
        <p:spPr>
          <a:xfrm>
            <a:off x="2385633" y="1218357"/>
            <a:ext cx="2145767" cy="3813718"/>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Nunito Light" charset="0"/>
                <a:ea typeface="Nunito Light" charset="0"/>
                <a:cs typeface="Nunito Light"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169567309"/>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App features">
    <p:spTree>
      <p:nvGrpSpPr>
        <p:cNvPr id="1" name=""/>
        <p:cNvGrpSpPr/>
        <p:nvPr/>
      </p:nvGrpSpPr>
      <p:grpSpPr>
        <a:xfrm>
          <a:off x="0" y="0"/>
          <a:ext cx="0" cy="0"/>
          <a:chOff x="0" y="0"/>
          <a:chExt cx="0" cy="0"/>
        </a:xfrm>
      </p:grpSpPr>
      <p:grpSp>
        <p:nvGrpSpPr>
          <p:cNvPr id="3" name="Group 1">
            <a:extLst>
              <a:ext uri="{FF2B5EF4-FFF2-40B4-BE49-F238E27FC236}">
                <a16:creationId xmlns:a16="http://schemas.microsoft.com/office/drawing/2014/main" id="{86AEC3D8-5132-436C-BF15-38E7982D9EB3}"/>
              </a:ext>
            </a:extLst>
          </p:cNvPr>
          <p:cNvGrpSpPr>
            <a:grpSpLocks/>
          </p:cNvGrpSpPr>
          <p:nvPr/>
        </p:nvGrpSpPr>
        <p:grpSpPr bwMode="auto">
          <a:xfrm rot="10800000">
            <a:off x="-11909" y="5487194"/>
            <a:ext cx="12270602" cy="2152650"/>
            <a:chOff x="0" y="-156114"/>
            <a:chExt cx="24535152" cy="4304369"/>
          </a:xfrm>
        </p:grpSpPr>
        <p:sp>
          <p:nvSpPr>
            <p:cNvPr id="4" name="Freeform 2">
              <a:extLst>
                <a:ext uri="{FF2B5EF4-FFF2-40B4-BE49-F238E27FC236}">
                  <a16:creationId xmlns:a16="http://schemas.microsoft.com/office/drawing/2014/main" id="{76DD3794-9FDC-4F7C-BC19-47B770E89F7B}"/>
                </a:ext>
              </a:extLst>
            </p:cNvPr>
            <p:cNvSpPr>
              <a:spLocks noChangeArrowheads="1"/>
            </p:cNvSpPr>
            <p:nvPr/>
          </p:nvSpPr>
          <p:spPr bwMode="auto">
            <a:xfrm>
              <a:off x="23379435" y="2430951"/>
              <a:ext cx="1135079" cy="1717304"/>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6" name="Freeform 3">
              <a:extLst>
                <a:ext uri="{FF2B5EF4-FFF2-40B4-BE49-F238E27FC236}">
                  <a16:creationId xmlns:a16="http://schemas.microsoft.com/office/drawing/2014/main" id="{C45D992B-DBEE-469E-BB7C-A618D6E1C483}"/>
                </a:ext>
              </a:extLst>
            </p:cNvPr>
            <p:cNvSpPr>
              <a:spLocks noChangeArrowheads="1"/>
            </p:cNvSpPr>
            <p:nvPr/>
          </p:nvSpPr>
          <p:spPr bwMode="auto">
            <a:xfrm>
              <a:off x="23080981" y="-87866"/>
              <a:ext cx="1455758" cy="4232946"/>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7" name="Freeform 4">
              <a:extLst>
                <a:ext uri="{FF2B5EF4-FFF2-40B4-BE49-F238E27FC236}">
                  <a16:creationId xmlns:a16="http://schemas.microsoft.com/office/drawing/2014/main" id="{59780C4E-EFF2-4761-A63C-F8F0347060B6}"/>
                </a:ext>
              </a:extLst>
            </p:cNvPr>
            <p:cNvSpPr>
              <a:spLocks noChangeArrowheads="1"/>
            </p:cNvSpPr>
            <p:nvPr/>
          </p:nvSpPr>
          <p:spPr bwMode="auto">
            <a:xfrm>
              <a:off x="20775899" y="-87866"/>
              <a:ext cx="2647987" cy="4232946"/>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8" name="Freeform 5">
              <a:extLst>
                <a:ext uri="{FF2B5EF4-FFF2-40B4-BE49-F238E27FC236}">
                  <a16:creationId xmlns:a16="http://schemas.microsoft.com/office/drawing/2014/main" id="{554661CB-4E48-41F2-B8F8-659CA74CA36E}"/>
                </a:ext>
              </a:extLst>
            </p:cNvPr>
            <p:cNvSpPr>
              <a:spLocks noChangeArrowheads="1"/>
            </p:cNvSpPr>
            <p:nvPr/>
          </p:nvSpPr>
          <p:spPr bwMode="auto">
            <a:xfrm>
              <a:off x="20420294" y="-87866"/>
              <a:ext cx="3003592" cy="4232946"/>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9" name="Freeform 6">
              <a:extLst>
                <a:ext uri="{FF2B5EF4-FFF2-40B4-BE49-F238E27FC236}">
                  <a16:creationId xmlns:a16="http://schemas.microsoft.com/office/drawing/2014/main" id="{C6D111BD-C80F-48F2-8471-4353772A1A7B}"/>
                </a:ext>
              </a:extLst>
            </p:cNvPr>
            <p:cNvSpPr>
              <a:spLocks noChangeArrowheads="1"/>
            </p:cNvSpPr>
            <p:nvPr/>
          </p:nvSpPr>
          <p:spPr bwMode="auto">
            <a:xfrm>
              <a:off x="17678644" y="-89453"/>
              <a:ext cx="2784513" cy="3142570"/>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0" name="Freeform 7">
              <a:extLst>
                <a:ext uri="{FF2B5EF4-FFF2-40B4-BE49-F238E27FC236}">
                  <a16:creationId xmlns:a16="http://schemas.microsoft.com/office/drawing/2014/main" id="{532A3450-D242-4239-89AB-22F2AD84F461}"/>
                </a:ext>
              </a:extLst>
            </p:cNvPr>
            <p:cNvSpPr>
              <a:spLocks noChangeArrowheads="1"/>
            </p:cNvSpPr>
            <p:nvPr/>
          </p:nvSpPr>
          <p:spPr bwMode="auto">
            <a:xfrm>
              <a:off x="17608793" y="-87866"/>
              <a:ext cx="2168555" cy="1925221"/>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1" name="Freeform 8">
              <a:extLst>
                <a:ext uri="{FF2B5EF4-FFF2-40B4-BE49-F238E27FC236}">
                  <a16:creationId xmlns:a16="http://schemas.microsoft.com/office/drawing/2014/main" id="{E2D29408-E365-49E5-9FD7-39ACCFD61A47}"/>
                </a:ext>
              </a:extLst>
            </p:cNvPr>
            <p:cNvSpPr>
              <a:spLocks noChangeArrowheads="1"/>
            </p:cNvSpPr>
            <p:nvPr/>
          </p:nvSpPr>
          <p:spPr bwMode="auto">
            <a:xfrm>
              <a:off x="14887781" y="-89453"/>
              <a:ext cx="2813089" cy="1926808"/>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2" name="Freeform 9">
              <a:extLst>
                <a:ext uri="{FF2B5EF4-FFF2-40B4-BE49-F238E27FC236}">
                  <a16:creationId xmlns:a16="http://schemas.microsoft.com/office/drawing/2014/main" id="{B8D54B90-15F8-42EF-8FFD-588E915DE693}"/>
                </a:ext>
              </a:extLst>
            </p:cNvPr>
            <p:cNvSpPr>
              <a:spLocks noChangeArrowheads="1"/>
            </p:cNvSpPr>
            <p:nvPr/>
          </p:nvSpPr>
          <p:spPr bwMode="auto">
            <a:xfrm>
              <a:off x="13590775" y="-89453"/>
              <a:ext cx="4138670" cy="3520314"/>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3" name="Freeform 10">
              <a:extLst>
                <a:ext uri="{FF2B5EF4-FFF2-40B4-BE49-F238E27FC236}">
                  <a16:creationId xmlns:a16="http://schemas.microsoft.com/office/drawing/2014/main" id="{8670E6A2-9AD4-4EDA-922E-84FE4502FBE7}"/>
                </a:ext>
              </a:extLst>
            </p:cNvPr>
            <p:cNvSpPr>
              <a:spLocks noChangeArrowheads="1"/>
            </p:cNvSpPr>
            <p:nvPr/>
          </p:nvSpPr>
          <p:spPr bwMode="auto">
            <a:xfrm>
              <a:off x="11106303" y="-111674"/>
              <a:ext cx="4345047" cy="3520314"/>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4" name="Freeform 11">
              <a:extLst>
                <a:ext uri="{FF2B5EF4-FFF2-40B4-BE49-F238E27FC236}">
                  <a16:creationId xmlns:a16="http://schemas.microsoft.com/office/drawing/2014/main" id="{8DCF6F87-8BFC-4561-95B5-061C6C9001FD}"/>
                </a:ext>
              </a:extLst>
            </p:cNvPr>
            <p:cNvSpPr>
              <a:spLocks noChangeArrowheads="1"/>
            </p:cNvSpPr>
            <p:nvPr/>
          </p:nvSpPr>
          <p:spPr bwMode="auto">
            <a:xfrm>
              <a:off x="9791835" y="-89453"/>
              <a:ext cx="368305" cy="196807"/>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5" name="Freeform 13">
              <a:extLst>
                <a:ext uri="{FF2B5EF4-FFF2-40B4-BE49-F238E27FC236}">
                  <a16:creationId xmlns:a16="http://schemas.microsoft.com/office/drawing/2014/main" id="{168D5923-FBFF-43AD-BD1B-316BDD18980A}"/>
                </a:ext>
              </a:extLst>
            </p:cNvPr>
            <p:cNvSpPr>
              <a:spLocks noChangeArrowheads="1"/>
            </p:cNvSpPr>
            <p:nvPr/>
          </p:nvSpPr>
          <p:spPr bwMode="auto">
            <a:xfrm>
              <a:off x="9696584" y="-89453"/>
              <a:ext cx="225428" cy="196807"/>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6" name="Freeform 14">
              <a:extLst>
                <a:ext uri="{FF2B5EF4-FFF2-40B4-BE49-F238E27FC236}">
                  <a16:creationId xmlns:a16="http://schemas.microsoft.com/office/drawing/2014/main" id="{07F0B0D7-BC59-407C-B8D7-EDF68D3A9884}"/>
                </a:ext>
              </a:extLst>
            </p:cNvPr>
            <p:cNvSpPr>
              <a:spLocks noChangeArrowheads="1"/>
            </p:cNvSpPr>
            <p:nvPr/>
          </p:nvSpPr>
          <p:spPr bwMode="auto">
            <a:xfrm>
              <a:off x="8502767" y="61327"/>
              <a:ext cx="2646399" cy="2260111"/>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7" name="Freeform 15">
              <a:extLst>
                <a:ext uri="{FF2B5EF4-FFF2-40B4-BE49-F238E27FC236}">
                  <a16:creationId xmlns:a16="http://schemas.microsoft.com/office/drawing/2014/main" id="{1CA79210-6CC5-4B84-B88A-F380A705ADD2}"/>
                </a:ext>
              </a:extLst>
            </p:cNvPr>
            <p:cNvSpPr>
              <a:spLocks noChangeArrowheads="1"/>
            </p:cNvSpPr>
            <p:nvPr/>
          </p:nvSpPr>
          <p:spPr bwMode="auto">
            <a:xfrm>
              <a:off x="6819994" y="61327"/>
              <a:ext cx="2984541" cy="2260111"/>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8" name="Freeform 16">
              <a:extLst>
                <a:ext uri="{FF2B5EF4-FFF2-40B4-BE49-F238E27FC236}">
                  <a16:creationId xmlns:a16="http://schemas.microsoft.com/office/drawing/2014/main" id="{0FF84D26-F3D1-41A0-B2E8-0735F64B6AFE}"/>
                </a:ext>
              </a:extLst>
            </p:cNvPr>
            <p:cNvSpPr>
              <a:spLocks noChangeArrowheads="1"/>
            </p:cNvSpPr>
            <p:nvPr/>
          </p:nvSpPr>
          <p:spPr bwMode="auto">
            <a:xfrm>
              <a:off x="6829519" y="-89453"/>
              <a:ext cx="2986128" cy="809450"/>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9" name="Freeform 17">
              <a:extLst>
                <a:ext uri="{FF2B5EF4-FFF2-40B4-BE49-F238E27FC236}">
                  <a16:creationId xmlns:a16="http://schemas.microsoft.com/office/drawing/2014/main" id="{6C2A2AEC-288B-4CAC-9E84-1A27A29BB7A6}"/>
                </a:ext>
              </a:extLst>
            </p:cNvPr>
            <p:cNvSpPr>
              <a:spLocks noChangeArrowheads="1"/>
            </p:cNvSpPr>
            <p:nvPr/>
          </p:nvSpPr>
          <p:spPr bwMode="auto">
            <a:xfrm>
              <a:off x="5973845" y="-89453"/>
              <a:ext cx="942988" cy="809450"/>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0" name="Freeform 18">
              <a:extLst>
                <a:ext uri="{FF2B5EF4-FFF2-40B4-BE49-F238E27FC236}">
                  <a16:creationId xmlns:a16="http://schemas.microsoft.com/office/drawing/2014/main" id="{E626146D-EBFB-453C-ADDE-B0ACF9F2B37F}"/>
                </a:ext>
              </a:extLst>
            </p:cNvPr>
            <p:cNvSpPr>
              <a:spLocks noChangeArrowheads="1"/>
            </p:cNvSpPr>
            <p:nvPr/>
          </p:nvSpPr>
          <p:spPr bwMode="auto">
            <a:xfrm>
              <a:off x="5608714" y="677144"/>
              <a:ext cx="2916278" cy="1642707"/>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1" name="Freeform 19">
              <a:extLst>
                <a:ext uri="{FF2B5EF4-FFF2-40B4-BE49-F238E27FC236}">
                  <a16:creationId xmlns:a16="http://schemas.microsoft.com/office/drawing/2014/main" id="{69AEBA03-835B-49C4-BC96-25C0B103D856}"/>
                </a:ext>
              </a:extLst>
            </p:cNvPr>
            <p:cNvSpPr>
              <a:spLocks noChangeArrowheads="1"/>
            </p:cNvSpPr>
            <p:nvPr/>
          </p:nvSpPr>
          <p:spPr bwMode="auto">
            <a:xfrm>
              <a:off x="5091182" y="-154526"/>
              <a:ext cx="1758974" cy="2112505"/>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2" name="Freeform 20">
              <a:extLst>
                <a:ext uri="{FF2B5EF4-FFF2-40B4-BE49-F238E27FC236}">
                  <a16:creationId xmlns:a16="http://schemas.microsoft.com/office/drawing/2014/main" id="{F327EE10-0E54-435B-9433-356998A0BA5E}"/>
                </a:ext>
              </a:extLst>
            </p:cNvPr>
            <p:cNvSpPr>
              <a:spLocks noChangeArrowheads="1"/>
            </p:cNvSpPr>
            <p:nvPr/>
          </p:nvSpPr>
          <p:spPr bwMode="auto">
            <a:xfrm>
              <a:off x="441331" y="193060"/>
              <a:ext cx="5232472" cy="2975919"/>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3" name="Freeform 21">
              <a:extLst>
                <a:ext uri="{FF2B5EF4-FFF2-40B4-BE49-F238E27FC236}">
                  <a16:creationId xmlns:a16="http://schemas.microsoft.com/office/drawing/2014/main" id="{F4376C41-B211-4A66-9AC5-6457985D1EA6}"/>
                </a:ext>
              </a:extLst>
            </p:cNvPr>
            <p:cNvSpPr>
              <a:spLocks noChangeArrowheads="1"/>
            </p:cNvSpPr>
            <p:nvPr/>
          </p:nvSpPr>
          <p:spPr bwMode="auto">
            <a:xfrm>
              <a:off x="1262079" y="-154526"/>
              <a:ext cx="4394261" cy="2112505"/>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4" name="Freeform 22">
              <a:extLst>
                <a:ext uri="{FF2B5EF4-FFF2-40B4-BE49-F238E27FC236}">
                  <a16:creationId xmlns:a16="http://schemas.microsoft.com/office/drawing/2014/main" id="{5865EC20-CE2B-448C-A567-6895E3BF037A}"/>
                </a:ext>
              </a:extLst>
            </p:cNvPr>
            <p:cNvSpPr>
              <a:spLocks noChangeArrowheads="1"/>
            </p:cNvSpPr>
            <p:nvPr/>
          </p:nvSpPr>
          <p:spPr bwMode="auto">
            <a:xfrm>
              <a:off x="1263667" y="-132306"/>
              <a:ext cx="922350" cy="369807"/>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5" name="Freeform 23">
              <a:extLst>
                <a:ext uri="{FF2B5EF4-FFF2-40B4-BE49-F238E27FC236}">
                  <a16:creationId xmlns:a16="http://schemas.microsoft.com/office/drawing/2014/main" id="{0D4982B0-FA36-4B9E-B84D-763552B84E83}"/>
                </a:ext>
              </a:extLst>
            </p:cNvPr>
            <p:cNvSpPr>
              <a:spLocks noChangeArrowheads="1"/>
            </p:cNvSpPr>
            <p:nvPr/>
          </p:nvSpPr>
          <p:spPr bwMode="auto">
            <a:xfrm>
              <a:off x="735022" y="-132306"/>
              <a:ext cx="620722" cy="369807"/>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6" name="Freeform 24">
              <a:extLst>
                <a:ext uri="{FF2B5EF4-FFF2-40B4-BE49-F238E27FC236}">
                  <a16:creationId xmlns:a16="http://schemas.microsoft.com/office/drawing/2014/main" id="{FCBA8812-B45C-4DD4-9B93-08C6C583EB43}"/>
                </a:ext>
              </a:extLst>
            </p:cNvPr>
            <p:cNvSpPr>
              <a:spLocks noChangeArrowheads="1"/>
            </p:cNvSpPr>
            <p:nvPr/>
          </p:nvSpPr>
          <p:spPr bwMode="auto">
            <a:xfrm>
              <a:off x="0" y="885061"/>
              <a:ext cx="447681" cy="2260111"/>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7" name="Freeform 25">
              <a:extLst>
                <a:ext uri="{FF2B5EF4-FFF2-40B4-BE49-F238E27FC236}">
                  <a16:creationId xmlns:a16="http://schemas.microsoft.com/office/drawing/2014/main" id="{E671E03A-8E7B-4DE3-94D8-7D30E0D9D29E}"/>
                </a:ext>
              </a:extLst>
            </p:cNvPr>
            <p:cNvSpPr>
              <a:spLocks noChangeArrowheads="1"/>
            </p:cNvSpPr>
            <p:nvPr/>
          </p:nvSpPr>
          <p:spPr bwMode="auto">
            <a:xfrm>
              <a:off x="0" y="-156114"/>
              <a:ext cx="1285893" cy="3342552"/>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8" name="Freeform 26">
              <a:extLst>
                <a:ext uri="{FF2B5EF4-FFF2-40B4-BE49-F238E27FC236}">
                  <a16:creationId xmlns:a16="http://schemas.microsoft.com/office/drawing/2014/main" id="{80D6D7B7-B804-45A2-A64C-E8720CF0DA53}"/>
                </a:ext>
              </a:extLst>
            </p:cNvPr>
            <p:cNvSpPr>
              <a:spLocks noChangeArrowheads="1"/>
            </p:cNvSpPr>
            <p:nvPr/>
          </p:nvSpPr>
          <p:spPr bwMode="auto">
            <a:xfrm>
              <a:off x="8463079" y="1591346"/>
              <a:ext cx="6988272" cy="1787138"/>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9" name="Freeform 12">
              <a:extLst>
                <a:ext uri="{FF2B5EF4-FFF2-40B4-BE49-F238E27FC236}">
                  <a16:creationId xmlns:a16="http://schemas.microsoft.com/office/drawing/2014/main" id="{10E2C8E5-F1B0-47A1-96B0-FC397E8DFEC5}"/>
                </a:ext>
              </a:extLst>
            </p:cNvPr>
            <p:cNvSpPr>
              <a:spLocks noChangeArrowheads="1"/>
            </p:cNvSpPr>
            <p:nvPr/>
          </p:nvSpPr>
          <p:spPr bwMode="auto">
            <a:xfrm>
              <a:off x="9774372" y="-124371"/>
              <a:ext cx="2308257" cy="1733175"/>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grpSp>
      <p:sp>
        <p:nvSpPr>
          <p:cNvPr id="5" name="Picture Placeholder 13"/>
          <p:cNvSpPr>
            <a:spLocks noGrp="1"/>
          </p:cNvSpPr>
          <p:nvPr>
            <p:ph type="pic" sz="quarter" idx="14"/>
          </p:nvPr>
        </p:nvSpPr>
        <p:spPr>
          <a:xfrm>
            <a:off x="1705888" y="1956343"/>
            <a:ext cx="3784678" cy="2390171"/>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Nunito Light" charset="0"/>
                <a:ea typeface="Nunito Light" charset="0"/>
                <a:cs typeface="Nunito Light"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771113388"/>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12192000" cy="6858000"/>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Nunito Light" charset="0"/>
                <a:ea typeface="Nunito Light" charset="0"/>
                <a:cs typeface="Nunito Light"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672537408"/>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reative Break Picture">
    <p:spTree>
      <p:nvGrpSpPr>
        <p:cNvPr id="1" name=""/>
        <p:cNvGrpSpPr/>
        <p:nvPr/>
      </p:nvGrpSpPr>
      <p:grpSpPr>
        <a:xfrm>
          <a:off x="0" y="0"/>
          <a:ext cx="0" cy="0"/>
          <a:chOff x="0" y="0"/>
          <a:chExt cx="0" cy="0"/>
        </a:xfrm>
      </p:grpSpPr>
      <p:grpSp>
        <p:nvGrpSpPr>
          <p:cNvPr id="3" name="Group 1">
            <a:extLst>
              <a:ext uri="{FF2B5EF4-FFF2-40B4-BE49-F238E27FC236}">
                <a16:creationId xmlns:a16="http://schemas.microsoft.com/office/drawing/2014/main" id="{9EC92B72-F234-4887-93FB-A939D452A563}"/>
              </a:ext>
            </a:extLst>
          </p:cNvPr>
          <p:cNvGrpSpPr>
            <a:grpSpLocks/>
          </p:cNvGrpSpPr>
          <p:nvPr/>
        </p:nvGrpSpPr>
        <p:grpSpPr bwMode="auto">
          <a:xfrm rot="10800000">
            <a:off x="-11909" y="5487194"/>
            <a:ext cx="12270602" cy="2152650"/>
            <a:chOff x="0" y="-156114"/>
            <a:chExt cx="24535152" cy="4304369"/>
          </a:xfrm>
        </p:grpSpPr>
        <p:sp>
          <p:nvSpPr>
            <p:cNvPr id="5" name="Freeform 2">
              <a:extLst>
                <a:ext uri="{FF2B5EF4-FFF2-40B4-BE49-F238E27FC236}">
                  <a16:creationId xmlns:a16="http://schemas.microsoft.com/office/drawing/2014/main" id="{93CCC607-C376-4BBC-B904-3600874B6D77}"/>
                </a:ext>
              </a:extLst>
            </p:cNvPr>
            <p:cNvSpPr>
              <a:spLocks noChangeArrowheads="1"/>
            </p:cNvSpPr>
            <p:nvPr/>
          </p:nvSpPr>
          <p:spPr bwMode="auto">
            <a:xfrm>
              <a:off x="23379435" y="2430951"/>
              <a:ext cx="1135079" cy="1717304"/>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6" name="Freeform 3">
              <a:extLst>
                <a:ext uri="{FF2B5EF4-FFF2-40B4-BE49-F238E27FC236}">
                  <a16:creationId xmlns:a16="http://schemas.microsoft.com/office/drawing/2014/main" id="{F16966B0-ED10-4425-82BD-E6EE23F5C356}"/>
                </a:ext>
              </a:extLst>
            </p:cNvPr>
            <p:cNvSpPr>
              <a:spLocks noChangeArrowheads="1"/>
            </p:cNvSpPr>
            <p:nvPr/>
          </p:nvSpPr>
          <p:spPr bwMode="auto">
            <a:xfrm>
              <a:off x="23080981" y="-87866"/>
              <a:ext cx="1455758" cy="4232946"/>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7" name="Freeform 4">
              <a:extLst>
                <a:ext uri="{FF2B5EF4-FFF2-40B4-BE49-F238E27FC236}">
                  <a16:creationId xmlns:a16="http://schemas.microsoft.com/office/drawing/2014/main" id="{F85B1202-DD58-4416-99B3-484BB0F75760}"/>
                </a:ext>
              </a:extLst>
            </p:cNvPr>
            <p:cNvSpPr>
              <a:spLocks noChangeArrowheads="1"/>
            </p:cNvSpPr>
            <p:nvPr/>
          </p:nvSpPr>
          <p:spPr bwMode="auto">
            <a:xfrm>
              <a:off x="20775899" y="-87866"/>
              <a:ext cx="2647987" cy="4232946"/>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8" name="Freeform 5">
              <a:extLst>
                <a:ext uri="{FF2B5EF4-FFF2-40B4-BE49-F238E27FC236}">
                  <a16:creationId xmlns:a16="http://schemas.microsoft.com/office/drawing/2014/main" id="{C8D33715-E3A1-4E2C-A8C2-CE313D2EF7BB}"/>
                </a:ext>
              </a:extLst>
            </p:cNvPr>
            <p:cNvSpPr>
              <a:spLocks noChangeArrowheads="1"/>
            </p:cNvSpPr>
            <p:nvPr/>
          </p:nvSpPr>
          <p:spPr bwMode="auto">
            <a:xfrm>
              <a:off x="20420294" y="-87866"/>
              <a:ext cx="3003592" cy="4232946"/>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9" name="Freeform 6">
              <a:extLst>
                <a:ext uri="{FF2B5EF4-FFF2-40B4-BE49-F238E27FC236}">
                  <a16:creationId xmlns:a16="http://schemas.microsoft.com/office/drawing/2014/main" id="{E78D5562-E5BA-4EB8-B798-2AED3E98B274}"/>
                </a:ext>
              </a:extLst>
            </p:cNvPr>
            <p:cNvSpPr>
              <a:spLocks noChangeArrowheads="1"/>
            </p:cNvSpPr>
            <p:nvPr/>
          </p:nvSpPr>
          <p:spPr bwMode="auto">
            <a:xfrm>
              <a:off x="17678644" y="-89453"/>
              <a:ext cx="2784513" cy="3142570"/>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0" name="Freeform 7">
              <a:extLst>
                <a:ext uri="{FF2B5EF4-FFF2-40B4-BE49-F238E27FC236}">
                  <a16:creationId xmlns:a16="http://schemas.microsoft.com/office/drawing/2014/main" id="{1B818F12-186E-4F79-91F1-AD74D456CE62}"/>
                </a:ext>
              </a:extLst>
            </p:cNvPr>
            <p:cNvSpPr>
              <a:spLocks noChangeArrowheads="1"/>
            </p:cNvSpPr>
            <p:nvPr/>
          </p:nvSpPr>
          <p:spPr bwMode="auto">
            <a:xfrm>
              <a:off x="17608793" y="-87866"/>
              <a:ext cx="2168555" cy="1925221"/>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1" name="Freeform 8">
              <a:extLst>
                <a:ext uri="{FF2B5EF4-FFF2-40B4-BE49-F238E27FC236}">
                  <a16:creationId xmlns:a16="http://schemas.microsoft.com/office/drawing/2014/main" id="{A8704DE8-4458-4558-B36C-2842CDFC6D22}"/>
                </a:ext>
              </a:extLst>
            </p:cNvPr>
            <p:cNvSpPr>
              <a:spLocks noChangeArrowheads="1"/>
            </p:cNvSpPr>
            <p:nvPr/>
          </p:nvSpPr>
          <p:spPr bwMode="auto">
            <a:xfrm>
              <a:off x="14887781" y="-89453"/>
              <a:ext cx="2813089" cy="1926808"/>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2" name="Freeform 9">
              <a:extLst>
                <a:ext uri="{FF2B5EF4-FFF2-40B4-BE49-F238E27FC236}">
                  <a16:creationId xmlns:a16="http://schemas.microsoft.com/office/drawing/2014/main" id="{BDCD4255-865E-4033-8458-C82198F5C4E9}"/>
                </a:ext>
              </a:extLst>
            </p:cNvPr>
            <p:cNvSpPr>
              <a:spLocks noChangeArrowheads="1"/>
            </p:cNvSpPr>
            <p:nvPr/>
          </p:nvSpPr>
          <p:spPr bwMode="auto">
            <a:xfrm>
              <a:off x="13590775" y="-89453"/>
              <a:ext cx="4138670" cy="3520314"/>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3" name="Freeform 10">
              <a:extLst>
                <a:ext uri="{FF2B5EF4-FFF2-40B4-BE49-F238E27FC236}">
                  <a16:creationId xmlns:a16="http://schemas.microsoft.com/office/drawing/2014/main" id="{DA6605F0-6A0A-4027-A93B-7615B2B0F265}"/>
                </a:ext>
              </a:extLst>
            </p:cNvPr>
            <p:cNvSpPr>
              <a:spLocks noChangeArrowheads="1"/>
            </p:cNvSpPr>
            <p:nvPr/>
          </p:nvSpPr>
          <p:spPr bwMode="auto">
            <a:xfrm>
              <a:off x="11106303" y="-111674"/>
              <a:ext cx="4345047" cy="3520314"/>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4" name="Freeform 11">
              <a:extLst>
                <a:ext uri="{FF2B5EF4-FFF2-40B4-BE49-F238E27FC236}">
                  <a16:creationId xmlns:a16="http://schemas.microsoft.com/office/drawing/2014/main" id="{AB4D869A-B035-44B2-8EA9-89204CBDC2A9}"/>
                </a:ext>
              </a:extLst>
            </p:cNvPr>
            <p:cNvSpPr>
              <a:spLocks noChangeArrowheads="1"/>
            </p:cNvSpPr>
            <p:nvPr/>
          </p:nvSpPr>
          <p:spPr bwMode="auto">
            <a:xfrm>
              <a:off x="9791835" y="-89453"/>
              <a:ext cx="368305" cy="196807"/>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5" name="Freeform 13">
              <a:extLst>
                <a:ext uri="{FF2B5EF4-FFF2-40B4-BE49-F238E27FC236}">
                  <a16:creationId xmlns:a16="http://schemas.microsoft.com/office/drawing/2014/main" id="{11B9D9E6-22B9-4714-8423-C5DDB8FE72D3}"/>
                </a:ext>
              </a:extLst>
            </p:cNvPr>
            <p:cNvSpPr>
              <a:spLocks noChangeArrowheads="1"/>
            </p:cNvSpPr>
            <p:nvPr/>
          </p:nvSpPr>
          <p:spPr bwMode="auto">
            <a:xfrm>
              <a:off x="9696584" y="-89453"/>
              <a:ext cx="225428" cy="196807"/>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6" name="Freeform 14">
              <a:extLst>
                <a:ext uri="{FF2B5EF4-FFF2-40B4-BE49-F238E27FC236}">
                  <a16:creationId xmlns:a16="http://schemas.microsoft.com/office/drawing/2014/main" id="{C97A5FC8-4754-427D-A47F-5924283A5441}"/>
                </a:ext>
              </a:extLst>
            </p:cNvPr>
            <p:cNvSpPr>
              <a:spLocks noChangeArrowheads="1"/>
            </p:cNvSpPr>
            <p:nvPr/>
          </p:nvSpPr>
          <p:spPr bwMode="auto">
            <a:xfrm>
              <a:off x="8502767" y="61327"/>
              <a:ext cx="2646399" cy="2260111"/>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7" name="Freeform 15">
              <a:extLst>
                <a:ext uri="{FF2B5EF4-FFF2-40B4-BE49-F238E27FC236}">
                  <a16:creationId xmlns:a16="http://schemas.microsoft.com/office/drawing/2014/main" id="{7CD3AE40-482F-4EEF-96E0-E923DEE30519}"/>
                </a:ext>
              </a:extLst>
            </p:cNvPr>
            <p:cNvSpPr>
              <a:spLocks noChangeArrowheads="1"/>
            </p:cNvSpPr>
            <p:nvPr/>
          </p:nvSpPr>
          <p:spPr bwMode="auto">
            <a:xfrm>
              <a:off x="6819994" y="61327"/>
              <a:ext cx="2984541" cy="2260111"/>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8" name="Freeform 16">
              <a:extLst>
                <a:ext uri="{FF2B5EF4-FFF2-40B4-BE49-F238E27FC236}">
                  <a16:creationId xmlns:a16="http://schemas.microsoft.com/office/drawing/2014/main" id="{6C0B917F-B2ED-445C-8BC5-326A3462BD71}"/>
                </a:ext>
              </a:extLst>
            </p:cNvPr>
            <p:cNvSpPr>
              <a:spLocks noChangeArrowheads="1"/>
            </p:cNvSpPr>
            <p:nvPr/>
          </p:nvSpPr>
          <p:spPr bwMode="auto">
            <a:xfrm>
              <a:off x="6829519" y="-89453"/>
              <a:ext cx="2986128" cy="809450"/>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9" name="Freeform 17">
              <a:extLst>
                <a:ext uri="{FF2B5EF4-FFF2-40B4-BE49-F238E27FC236}">
                  <a16:creationId xmlns:a16="http://schemas.microsoft.com/office/drawing/2014/main" id="{FC12A227-943D-43CE-98F4-09E12C60C676}"/>
                </a:ext>
              </a:extLst>
            </p:cNvPr>
            <p:cNvSpPr>
              <a:spLocks noChangeArrowheads="1"/>
            </p:cNvSpPr>
            <p:nvPr/>
          </p:nvSpPr>
          <p:spPr bwMode="auto">
            <a:xfrm>
              <a:off x="5973845" y="-89453"/>
              <a:ext cx="942988" cy="809450"/>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0" name="Freeform 18">
              <a:extLst>
                <a:ext uri="{FF2B5EF4-FFF2-40B4-BE49-F238E27FC236}">
                  <a16:creationId xmlns:a16="http://schemas.microsoft.com/office/drawing/2014/main" id="{38C3D6A2-B9F5-460B-8AA8-764BD777AC2D}"/>
                </a:ext>
              </a:extLst>
            </p:cNvPr>
            <p:cNvSpPr>
              <a:spLocks noChangeArrowheads="1"/>
            </p:cNvSpPr>
            <p:nvPr/>
          </p:nvSpPr>
          <p:spPr bwMode="auto">
            <a:xfrm>
              <a:off x="5608714" y="677144"/>
              <a:ext cx="2916278" cy="1642707"/>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1" name="Freeform 19">
              <a:extLst>
                <a:ext uri="{FF2B5EF4-FFF2-40B4-BE49-F238E27FC236}">
                  <a16:creationId xmlns:a16="http://schemas.microsoft.com/office/drawing/2014/main" id="{872AB186-96A6-4F66-88BB-C248E971E9ED}"/>
                </a:ext>
              </a:extLst>
            </p:cNvPr>
            <p:cNvSpPr>
              <a:spLocks noChangeArrowheads="1"/>
            </p:cNvSpPr>
            <p:nvPr/>
          </p:nvSpPr>
          <p:spPr bwMode="auto">
            <a:xfrm>
              <a:off x="5091182" y="-154526"/>
              <a:ext cx="1758974" cy="2112505"/>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2" name="Freeform 20">
              <a:extLst>
                <a:ext uri="{FF2B5EF4-FFF2-40B4-BE49-F238E27FC236}">
                  <a16:creationId xmlns:a16="http://schemas.microsoft.com/office/drawing/2014/main" id="{B008929A-57A8-44CD-926B-C81139B095E9}"/>
                </a:ext>
              </a:extLst>
            </p:cNvPr>
            <p:cNvSpPr>
              <a:spLocks noChangeArrowheads="1"/>
            </p:cNvSpPr>
            <p:nvPr/>
          </p:nvSpPr>
          <p:spPr bwMode="auto">
            <a:xfrm>
              <a:off x="441331" y="193060"/>
              <a:ext cx="5232472" cy="2975919"/>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3" name="Freeform 21">
              <a:extLst>
                <a:ext uri="{FF2B5EF4-FFF2-40B4-BE49-F238E27FC236}">
                  <a16:creationId xmlns:a16="http://schemas.microsoft.com/office/drawing/2014/main" id="{BEECA9A7-9C34-4440-BA84-AA136AE43970}"/>
                </a:ext>
              </a:extLst>
            </p:cNvPr>
            <p:cNvSpPr>
              <a:spLocks noChangeArrowheads="1"/>
            </p:cNvSpPr>
            <p:nvPr/>
          </p:nvSpPr>
          <p:spPr bwMode="auto">
            <a:xfrm>
              <a:off x="1262079" y="-154526"/>
              <a:ext cx="4394261" cy="2112505"/>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4" name="Freeform 22">
              <a:extLst>
                <a:ext uri="{FF2B5EF4-FFF2-40B4-BE49-F238E27FC236}">
                  <a16:creationId xmlns:a16="http://schemas.microsoft.com/office/drawing/2014/main" id="{F22F491F-53E9-41F9-9B4D-18F92B2F3533}"/>
                </a:ext>
              </a:extLst>
            </p:cNvPr>
            <p:cNvSpPr>
              <a:spLocks noChangeArrowheads="1"/>
            </p:cNvSpPr>
            <p:nvPr/>
          </p:nvSpPr>
          <p:spPr bwMode="auto">
            <a:xfrm>
              <a:off x="1263667" y="-132306"/>
              <a:ext cx="922350" cy="369807"/>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5" name="Freeform 23">
              <a:extLst>
                <a:ext uri="{FF2B5EF4-FFF2-40B4-BE49-F238E27FC236}">
                  <a16:creationId xmlns:a16="http://schemas.microsoft.com/office/drawing/2014/main" id="{2653E467-96F1-466E-8CFA-B8AD89D193EC}"/>
                </a:ext>
              </a:extLst>
            </p:cNvPr>
            <p:cNvSpPr>
              <a:spLocks noChangeArrowheads="1"/>
            </p:cNvSpPr>
            <p:nvPr/>
          </p:nvSpPr>
          <p:spPr bwMode="auto">
            <a:xfrm>
              <a:off x="735022" y="-132306"/>
              <a:ext cx="620722" cy="369807"/>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6" name="Freeform 24">
              <a:extLst>
                <a:ext uri="{FF2B5EF4-FFF2-40B4-BE49-F238E27FC236}">
                  <a16:creationId xmlns:a16="http://schemas.microsoft.com/office/drawing/2014/main" id="{9B6EFE33-5E6F-4E22-BE39-96DD2E2E00C0}"/>
                </a:ext>
              </a:extLst>
            </p:cNvPr>
            <p:cNvSpPr>
              <a:spLocks noChangeArrowheads="1"/>
            </p:cNvSpPr>
            <p:nvPr/>
          </p:nvSpPr>
          <p:spPr bwMode="auto">
            <a:xfrm>
              <a:off x="0" y="885061"/>
              <a:ext cx="447681" cy="2260111"/>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7" name="Freeform 25">
              <a:extLst>
                <a:ext uri="{FF2B5EF4-FFF2-40B4-BE49-F238E27FC236}">
                  <a16:creationId xmlns:a16="http://schemas.microsoft.com/office/drawing/2014/main" id="{0E2EA2F2-4C4A-447C-BB40-C2E97CABFBED}"/>
                </a:ext>
              </a:extLst>
            </p:cNvPr>
            <p:cNvSpPr>
              <a:spLocks noChangeArrowheads="1"/>
            </p:cNvSpPr>
            <p:nvPr/>
          </p:nvSpPr>
          <p:spPr bwMode="auto">
            <a:xfrm>
              <a:off x="0" y="-156114"/>
              <a:ext cx="1285893" cy="3342552"/>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8" name="Freeform 26">
              <a:extLst>
                <a:ext uri="{FF2B5EF4-FFF2-40B4-BE49-F238E27FC236}">
                  <a16:creationId xmlns:a16="http://schemas.microsoft.com/office/drawing/2014/main" id="{5F6E4420-3005-4B0A-9091-BC90F495D0F0}"/>
                </a:ext>
              </a:extLst>
            </p:cNvPr>
            <p:cNvSpPr>
              <a:spLocks noChangeArrowheads="1"/>
            </p:cNvSpPr>
            <p:nvPr/>
          </p:nvSpPr>
          <p:spPr bwMode="auto">
            <a:xfrm>
              <a:off x="8463079" y="1591346"/>
              <a:ext cx="6988272" cy="1787138"/>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9" name="Freeform 12">
              <a:extLst>
                <a:ext uri="{FF2B5EF4-FFF2-40B4-BE49-F238E27FC236}">
                  <a16:creationId xmlns:a16="http://schemas.microsoft.com/office/drawing/2014/main" id="{8A9C464F-D56B-4A73-A673-C743CCE978DB}"/>
                </a:ext>
              </a:extLst>
            </p:cNvPr>
            <p:cNvSpPr>
              <a:spLocks noChangeArrowheads="1"/>
            </p:cNvSpPr>
            <p:nvPr/>
          </p:nvSpPr>
          <p:spPr bwMode="auto">
            <a:xfrm>
              <a:off x="9774372" y="-124371"/>
              <a:ext cx="2308257" cy="1733175"/>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grpSp>
      <p:sp>
        <p:nvSpPr>
          <p:cNvPr id="4" name="Picture Placeholder 3"/>
          <p:cNvSpPr>
            <a:spLocks noGrp="1"/>
          </p:cNvSpPr>
          <p:nvPr>
            <p:ph type="pic" sz="quarter" idx="15"/>
          </p:nvPr>
        </p:nvSpPr>
        <p:spPr>
          <a:xfrm>
            <a:off x="6954417" y="976363"/>
            <a:ext cx="4211596" cy="4210499"/>
          </a:xfrm>
          <a:custGeom>
            <a:avLst/>
            <a:gdLst>
              <a:gd name="connsiteX0" fmla="*/ 1794805 w 3589610"/>
              <a:gd name="connsiteY0" fmla="*/ 0 h 3589610"/>
              <a:gd name="connsiteX1" fmla="*/ 3589610 w 3589610"/>
              <a:gd name="connsiteY1" fmla="*/ 1794805 h 3589610"/>
              <a:gd name="connsiteX2" fmla="*/ 1794805 w 3589610"/>
              <a:gd name="connsiteY2" fmla="*/ 3589610 h 3589610"/>
              <a:gd name="connsiteX3" fmla="*/ 0 w 3589610"/>
              <a:gd name="connsiteY3" fmla="*/ 1794805 h 3589610"/>
              <a:gd name="connsiteX4" fmla="*/ 1794805 w 3589610"/>
              <a:gd name="connsiteY4" fmla="*/ 0 h 3589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9610" h="3589610">
                <a:moveTo>
                  <a:pt x="1794805" y="0"/>
                </a:moveTo>
                <a:cubicBezTo>
                  <a:pt x="2786048" y="0"/>
                  <a:pt x="3589610" y="803562"/>
                  <a:pt x="3589610" y="1794805"/>
                </a:cubicBezTo>
                <a:cubicBezTo>
                  <a:pt x="3589610" y="2786048"/>
                  <a:pt x="2786048" y="3589610"/>
                  <a:pt x="1794805" y="3589610"/>
                </a:cubicBezTo>
                <a:cubicBezTo>
                  <a:pt x="803562" y="3589610"/>
                  <a:pt x="0" y="2786048"/>
                  <a:pt x="0" y="1794805"/>
                </a:cubicBezTo>
                <a:cubicBezTo>
                  <a:pt x="0" y="803562"/>
                  <a:pt x="803562" y="0"/>
                  <a:pt x="1794805" y="0"/>
                </a:cubicBezTo>
                <a:close/>
              </a:path>
            </a:pathLst>
          </a:custGeom>
          <a:solidFill>
            <a:schemeClr val="bg1">
              <a:lumMod val="95000"/>
            </a:schemeClr>
          </a:solidFill>
          <a:effectLst/>
        </p:spPr>
        <p:txBody>
          <a:bodyPr wrap="square">
            <a:noAutofit/>
          </a:bodyPr>
          <a:lstStyle>
            <a:lvl1pPr marL="0" indent="0">
              <a:buNone/>
              <a:defRPr sz="1200" b="0" i="0">
                <a:ln>
                  <a:noFill/>
                </a:ln>
                <a:solidFill>
                  <a:schemeClr val="tx2"/>
                </a:solidFill>
                <a:latin typeface="Nunito Light" charset="0"/>
                <a:ea typeface="Nunito Light" charset="0"/>
                <a:cs typeface="Nunito Light"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135844232"/>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667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Click="0"/>
  <p:txStyles>
    <p:titleStyle>
      <a:lvl1pPr algn="l" defTabSz="913607" rtl="0" eaLnBrk="1" fontAlgn="base" hangingPunct="1">
        <a:lnSpc>
          <a:spcPct val="90000"/>
        </a:lnSpc>
        <a:spcBef>
          <a:spcPct val="0"/>
        </a:spcBef>
        <a:spcAft>
          <a:spcPct val="0"/>
        </a:spcAft>
        <a:defRPr lang="en-US" sz="3000" kern="1200">
          <a:solidFill>
            <a:schemeClr val="tx1"/>
          </a:solidFill>
          <a:latin typeface="Lato Light" charset="0"/>
          <a:ea typeface="Lato Light" charset="0"/>
          <a:cs typeface="Lato Light" charset="0"/>
        </a:defRPr>
      </a:lvl1pPr>
      <a:lvl2pPr algn="l" defTabSz="913607" rtl="0" eaLnBrk="1" fontAlgn="base" hangingPunct="1">
        <a:lnSpc>
          <a:spcPct val="90000"/>
        </a:lnSpc>
        <a:spcBef>
          <a:spcPct val="0"/>
        </a:spcBef>
        <a:spcAft>
          <a:spcPct val="0"/>
        </a:spcAft>
        <a:defRPr sz="3000">
          <a:solidFill>
            <a:schemeClr val="tx1"/>
          </a:solidFill>
          <a:latin typeface="Lato Light"/>
          <a:ea typeface="Lato Light"/>
          <a:cs typeface="Lato Light"/>
        </a:defRPr>
      </a:lvl2pPr>
      <a:lvl3pPr algn="l" defTabSz="913607" rtl="0" eaLnBrk="1" fontAlgn="base" hangingPunct="1">
        <a:lnSpc>
          <a:spcPct val="90000"/>
        </a:lnSpc>
        <a:spcBef>
          <a:spcPct val="0"/>
        </a:spcBef>
        <a:spcAft>
          <a:spcPct val="0"/>
        </a:spcAft>
        <a:defRPr sz="3000">
          <a:solidFill>
            <a:schemeClr val="tx1"/>
          </a:solidFill>
          <a:latin typeface="Lato Light"/>
          <a:ea typeface="Lato Light"/>
          <a:cs typeface="Lato Light"/>
        </a:defRPr>
      </a:lvl3pPr>
      <a:lvl4pPr algn="l" defTabSz="913607" rtl="0" eaLnBrk="1" fontAlgn="base" hangingPunct="1">
        <a:lnSpc>
          <a:spcPct val="90000"/>
        </a:lnSpc>
        <a:spcBef>
          <a:spcPct val="0"/>
        </a:spcBef>
        <a:spcAft>
          <a:spcPct val="0"/>
        </a:spcAft>
        <a:defRPr sz="3000">
          <a:solidFill>
            <a:schemeClr val="tx1"/>
          </a:solidFill>
          <a:latin typeface="Lato Light"/>
          <a:ea typeface="Lato Light"/>
          <a:cs typeface="Lato Light"/>
        </a:defRPr>
      </a:lvl4pPr>
      <a:lvl5pPr algn="l" defTabSz="913607" rtl="0" eaLnBrk="1" fontAlgn="base" hangingPunct="1">
        <a:lnSpc>
          <a:spcPct val="90000"/>
        </a:lnSpc>
        <a:spcBef>
          <a:spcPct val="0"/>
        </a:spcBef>
        <a:spcAft>
          <a:spcPct val="0"/>
        </a:spcAft>
        <a:defRPr sz="3000">
          <a:solidFill>
            <a:schemeClr val="tx1"/>
          </a:solidFill>
          <a:latin typeface="Lato Light"/>
          <a:ea typeface="Lato Light"/>
          <a:cs typeface="Lato Light"/>
        </a:defRPr>
      </a:lvl5pPr>
      <a:lvl6pPr marL="228600" algn="l" defTabSz="913607" rtl="0" eaLnBrk="1" fontAlgn="base" hangingPunct="1">
        <a:lnSpc>
          <a:spcPct val="90000"/>
        </a:lnSpc>
        <a:spcBef>
          <a:spcPct val="0"/>
        </a:spcBef>
        <a:spcAft>
          <a:spcPct val="0"/>
        </a:spcAft>
        <a:defRPr sz="3000">
          <a:solidFill>
            <a:schemeClr val="tx1"/>
          </a:solidFill>
          <a:latin typeface="Lato Light"/>
          <a:ea typeface="Lato Light"/>
          <a:cs typeface="Lato Light"/>
        </a:defRPr>
      </a:lvl6pPr>
      <a:lvl7pPr marL="457200" algn="l" defTabSz="913607" rtl="0" eaLnBrk="1" fontAlgn="base" hangingPunct="1">
        <a:lnSpc>
          <a:spcPct val="90000"/>
        </a:lnSpc>
        <a:spcBef>
          <a:spcPct val="0"/>
        </a:spcBef>
        <a:spcAft>
          <a:spcPct val="0"/>
        </a:spcAft>
        <a:defRPr sz="3000">
          <a:solidFill>
            <a:schemeClr val="tx1"/>
          </a:solidFill>
          <a:latin typeface="Lato Light"/>
          <a:ea typeface="Lato Light"/>
          <a:cs typeface="Lato Light"/>
        </a:defRPr>
      </a:lvl7pPr>
      <a:lvl8pPr marL="685800" algn="l" defTabSz="913607" rtl="0" eaLnBrk="1" fontAlgn="base" hangingPunct="1">
        <a:lnSpc>
          <a:spcPct val="90000"/>
        </a:lnSpc>
        <a:spcBef>
          <a:spcPct val="0"/>
        </a:spcBef>
        <a:spcAft>
          <a:spcPct val="0"/>
        </a:spcAft>
        <a:defRPr sz="3000">
          <a:solidFill>
            <a:schemeClr val="tx1"/>
          </a:solidFill>
          <a:latin typeface="Lato Light"/>
          <a:ea typeface="Lato Light"/>
          <a:cs typeface="Lato Light"/>
        </a:defRPr>
      </a:lvl8pPr>
      <a:lvl9pPr marL="914400" algn="l" defTabSz="913607" rtl="0" eaLnBrk="1" fontAlgn="base" hangingPunct="1">
        <a:lnSpc>
          <a:spcPct val="90000"/>
        </a:lnSpc>
        <a:spcBef>
          <a:spcPct val="0"/>
        </a:spcBef>
        <a:spcAft>
          <a:spcPct val="0"/>
        </a:spcAft>
        <a:defRPr sz="3000">
          <a:solidFill>
            <a:schemeClr val="tx1"/>
          </a:solidFill>
          <a:latin typeface="Lato Light"/>
          <a:ea typeface="Lato Light"/>
          <a:cs typeface="Lato Light"/>
        </a:defRPr>
      </a:lvl9pPr>
    </p:titleStyle>
    <p:bodyStyle>
      <a:lvl1pPr marL="227807" indent="-227807" algn="l" defTabSz="913607" rtl="0" eaLnBrk="1" fontAlgn="base" hangingPunct="1">
        <a:lnSpc>
          <a:spcPct val="90000"/>
        </a:lnSpc>
        <a:spcBef>
          <a:spcPts val="1000"/>
        </a:spcBef>
        <a:spcAft>
          <a:spcPct val="0"/>
        </a:spcAft>
        <a:buFont typeface="Arial" panose="020B0604020202020204" pitchFamily="34" charset="0"/>
        <a:buChar char="•"/>
        <a:defRPr lang="en-US" sz="2400" kern="1200" dirty="0">
          <a:solidFill>
            <a:schemeClr val="tx1"/>
          </a:solidFill>
          <a:latin typeface="Lato Light" charset="0"/>
          <a:ea typeface="Lato Light" charset="0"/>
          <a:cs typeface="Lato Light" charset="0"/>
        </a:defRPr>
      </a:lvl1pPr>
      <a:lvl2pPr marL="685007" indent="-227807" algn="l" defTabSz="913607" rtl="0" eaLnBrk="1" fontAlgn="base" hangingPunct="1">
        <a:lnSpc>
          <a:spcPct val="90000"/>
        </a:lnSpc>
        <a:spcBef>
          <a:spcPts val="500"/>
        </a:spcBef>
        <a:spcAft>
          <a:spcPct val="0"/>
        </a:spcAft>
        <a:buFont typeface="Arial" panose="020B0604020202020204" pitchFamily="34" charset="0"/>
        <a:buChar char="•"/>
        <a:defRPr lang="en-US" sz="2000" kern="1200" dirty="0">
          <a:solidFill>
            <a:schemeClr val="tx1"/>
          </a:solidFill>
          <a:latin typeface="Lato Light" charset="0"/>
          <a:ea typeface="Lato Light" charset="0"/>
          <a:cs typeface="Lato Light" charset="0"/>
        </a:defRPr>
      </a:lvl2pPr>
      <a:lvl3pPr marL="1142207" indent="-227807" algn="l" defTabSz="913607" rtl="0" eaLnBrk="1" fontAlgn="base" hangingPunct="1">
        <a:lnSpc>
          <a:spcPct val="90000"/>
        </a:lnSpc>
        <a:spcBef>
          <a:spcPts val="500"/>
        </a:spcBef>
        <a:spcAft>
          <a:spcPct val="0"/>
        </a:spcAft>
        <a:buFont typeface="Arial" panose="020B0604020202020204" pitchFamily="34" charset="0"/>
        <a:buChar char="•"/>
        <a:defRPr lang="en-US" sz="1800" kern="1200" dirty="0">
          <a:solidFill>
            <a:schemeClr val="tx1"/>
          </a:solidFill>
          <a:latin typeface="Lato Light" charset="0"/>
          <a:ea typeface="Lato Light" charset="0"/>
          <a:cs typeface="Lato Light" charset="0"/>
        </a:defRPr>
      </a:lvl3pPr>
      <a:lvl4pPr marL="1599407" indent="-227807" algn="l" defTabSz="913607" rtl="0" eaLnBrk="1" fontAlgn="base" hangingPunct="1">
        <a:lnSpc>
          <a:spcPct val="90000"/>
        </a:lnSpc>
        <a:spcBef>
          <a:spcPts val="500"/>
        </a:spcBef>
        <a:spcAft>
          <a:spcPct val="0"/>
        </a:spcAft>
        <a:buFont typeface="Arial" panose="020B0604020202020204" pitchFamily="34" charset="0"/>
        <a:buChar char="•"/>
        <a:defRPr lang="en-US" sz="1600" kern="1200" dirty="0">
          <a:solidFill>
            <a:schemeClr val="tx1"/>
          </a:solidFill>
          <a:latin typeface="Lato Light" charset="0"/>
          <a:ea typeface="Lato Light" charset="0"/>
          <a:cs typeface="Lato Light" charset="0"/>
        </a:defRPr>
      </a:lvl4pPr>
      <a:lvl5pPr marL="2056607" indent="-227807" algn="l" defTabSz="913607" rtl="0" eaLnBrk="1" fontAlgn="base" hangingPunct="1">
        <a:lnSpc>
          <a:spcPct val="90000"/>
        </a:lnSpc>
        <a:spcBef>
          <a:spcPts val="500"/>
        </a:spcBef>
        <a:spcAft>
          <a:spcPct val="0"/>
        </a:spcAft>
        <a:buFont typeface="Arial" panose="020B0604020202020204" pitchFamily="34" charset="0"/>
        <a:buChar char="•"/>
        <a:defRPr lang="en-US" sz="1600" kern="1200" dirty="0">
          <a:solidFill>
            <a:schemeClr val="tx1"/>
          </a:solidFill>
          <a:latin typeface="Lato Light" charset="0"/>
          <a:ea typeface="Lato Light" charset="0"/>
          <a:cs typeface="Lato Light" charset="0"/>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ai.stanford.edu/~jkrause/cars/car_dataset.html" TargetMode="External"/><Relationship Id="rId7" Type="http://schemas.openxmlformats.org/officeDocument/2006/relationships/hyperlink" Target="http://www.briancbecker.com/blog/research/pubfig83-lfw-dataset" TargetMode="External"/><Relationship Id="rId2" Type="http://schemas.openxmlformats.org/officeDocument/2006/relationships/hyperlink" Target="http://host.robots.ox.ac.uk/pascal/VOC" TargetMode="External"/><Relationship Id="rId1" Type="http://schemas.openxmlformats.org/officeDocument/2006/relationships/slideLayout" Target="../slideLayouts/slideLayout3.xml"/><Relationship Id="rId6" Type="http://schemas.openxmlformats.org/officeDocument/2006/relationships/hyperlink" Target="https://www.kaggle.com/moltean/fruits" TargetMode="External"/><Relationship Id="rId5" Type="http://schemas.openxmlformats.org/officeDocument/2006/relationships/hyperlink" Target="http://www.image-net.org/" TargetMode="External"/><Relationship Id="rId4" Type="http://schemas.openxmlformats.org/officeDocument/2006/relationships/hyperlink" Target="https://www.kaggle.com/c/dogs-vs-cats"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18" Type="http://schemas.openxmlformats.org/officeDocument/2006/relationships/image" Target="../media/image18.jpg"/><Relationship Id="rId3" Type="http://schemas.openxmlformats.org/officeDocument/2006/relationships/image" Target="../media/image3.jpeg"/><Relationship Id="rId21" Type="http://schemas.openxmlformats.org/officeDocument/2006/relationships/image" Target="../media/image21.jpg"/><Relationship Id="rId7" Type="http://schemas.openxmlformats.org/officeDocument/2006/relationships/image" Target="../media/image7.jpeg"/><Relationship Id="rId12" Type="http://schemas.openxmlformats.org/officeDocument/2006/relationships/image" Target="../media/image12.jpeg"/><Relationship Id="rId17" Type="http://schemas.openxmlformats.org/officeDocument/2006/relationships/image" Target="../media/image17.jpg"/><Relationship Id="rId2" Type="http://schemas.openxmlformats.org/officeDocument/2006/relationships/image" Target="../media/image2.png"/><Relationship Id="rId16" Type="http://schemas.openxmlformats.org/officeDocument/2006/relationships/image" Target="../media/image16.jpg"/><Relationship Id="rId20" Type="http://schemas.openxmlformats.org/officeDocument/2006/relationships/image" Target="../media/image20.jpg"/><Relationship Id="rId1" Type="http://schemas.openxmlformats.org/officeDocument/2006/relationships/slideLayout" Target="../slideLayouts/slideLayout3.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5" Type="http://schemas.openxmlformats.org/officeDocument/2006/relationships/image" Target="../media/image15.jpeg"/><Relationship Id="rId10" Type="http://schemas.openxmlformats.org/officeDocument/2006/relationships/image" Target="../media/image10.jpeg"/><Relationship Id="rId19" Type="http://schemas.openxmlformats.org/officeDocument/2006/relationships/image" Target="../media/image19.jp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4A5406D5-0BFF-411A-A548-F853EE78AA1E}"/>
              </a:ext>
            </a:extLst>
          </p:cNvPr>
          <p:cNvPicPr>
            <a:picLocks noChangeAspect="1"/>
          </p:cNvPicPr>
          <p:nvPr/>
        </p:nvPicPr>
        <p:blipFill rotWithShape="1">
          <a:blip r:embed="rId2"/>
          <a:srcRect l="3928" r="1272"/>
          <a:stretch/>
        </p:blipFill>
        <p:spPr>
          <a:xfrm>
            <a:off x="3523488" y="10"/>
            <a:ext cx="8668512" cy="6857990"/>
          </a:xfrm>
          <a:prstGeom prst="rect">
            <a:avLst/>
          </a:prstGeom>
        </p:spPr>
      </p:pic>
      <p:sp>
        <p:nvSpPr>
          <p:cNvPr id="17"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BFEB4E-9ED8-4812-8EEB-34BA9F185842}"/>
              </a:ext>
            </a:extLst>
          </p:cNvPr>
          <p:cNvSpPr>
            <a:spLocks noGrp="1"/>
          </p:cNvSpPr>
          <p:nvPr>
            <p:ph type="ctrTitle"/>
          </p:nvPr>
        </p:nvSpPr>
        <p:spPr>
          <a:xfrm>
            <a:off x="477981" y="1122363"/>
            <a:ext cx="5365866" cy="3204134"/>
          </a:xfrm>
        </p:spPr>
        <p:txBody>
          <a:bodyPr anchor="b">
            <a:normAutofit/>
          </a:bodyPr>
          <a:lstStyle/>
          <a:p>
            <a:pPr algn="l"/>
            <a:r>
              <a:rPr lang="en-GB" sz="3700" dirty="0"/>
              <a:t>The Development and Optimisation of a Convolutional Neural Network for Image Classification </a:t>
            </a:r>
          </a:p>
        </p:txBody>
      </p:sp>
      <p:sp>
        <p:nvSpPr>
          <p:cNvPr id="3" name="Subtitle 2">
            <a:extLst>
              <a:ext uri="{FF2B5EF4-FFF2-40B4-BE49-F238E27FC236}">
                <a16:creationId xmlns:a16="http://schemas.microsoft.com/office/drawing/2014/main" id="{939F6C3F-4E64-42E3-BF05-209788CF4543}"/>
              </a:ext>
            </a:extLst>
          </p:cNvPr>
          <p:cNvSpPr>
            <a:spLocks noGrp="1"/>
          </p:cNvSpPr>
          <p:nvPr>
            <p:ph type="subTitle" idx="1"/>
          </p:nvPr>
        </p:nvSpPr>
        <p:spPr>
          <a:xfrm>
            <a:off x="477980" y="4872922"/>
            <a:ext cx="4023359" cy="1208141"/>
          </a:xfrm>
        </p:spPr>
        <p:txBody>
          <a:bodyPr>
            <a:normAutofit fontScale="85000" lnSpcReduction="20000"/>
          </a:bodyPr>
          <a:lstStyle/>
          <a:p>
            <a:pPr algn="l"/>
            <a:r>
              <a:rPr lang="en-GB" sz="2000" dirty="0"/>
              <a:t>Student: Fola Ogundero</a:t>
            </a:r>
          </a:p>
          <a:p>
            <a:pPr algn="l"/>
            <a:r>
              <a:rPr lang="en-GB" sz="2000" dirty="0"/>
              <a:t>Course : </a:t>
            </a:r>
            <a:r>
              <a:rPr lang="en-GB" sz="2000" dirty="0" err="1"/>
              <a:t>Msc</a:t>
            </a:r>
            <a:r>
              <a:rPr lang="en-GB" sz="2000" dirty="0"/>
              <a:t> Artificial Intelligence</a:t>
            </a:r>
          </a:p>
          <a:p>
            <a:pPr algn="l"/>
            <a:r>
              <a:rPr lang="en-GB" sz="2000" dirty="0"/>
              <a:t>Module: 20COP508:Machine Learning</a:t>
            </a:r>
          </a:p>
          <a:p>
            <a:pPr algn="l"/>
            <a:r>
              <a:rPr lang="it-IT" sz="2000" dirty="0"/>
              <a:t>Module Lead: Dr. Baihua Li</a:t>
            </a:r>
            <a:endParaRPr lang="en-GB" sz="2000" dirty="0"/>
          </a:p>
          <a:p>
            <a:pPr algn="l"/>
            <a:endParaRPr lang="en-GB"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5314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8422-59F5-4CD5-AC91-7AE983C97841}"/>
              </a:ext>
            </a:extLst>
          </p:cNvPr>
          <p:cNvSpPr>
            <a:spLocks noGrp="1"/>
          </p:cNvSpPr>
          <p:nvPr>
            <p:ph type="title" idx="4294967295"/>
          </p:nvPr>
        </p:nvSpPr>
        <p:spPr>
          <a:xfrm>
            <a:off x="0" y="0"/>
            <a:ext cx="0" cy="0"/>
          </a:xfrm>
        </p:spPr>
        <p:txBody>
          <a:bodyPr/>
          <a:lstStyle/>
          <a:p>
            <a:br>
              <a:rPr lang="en-GB" dirty="0"/>
            </a:br>
            <a:endParaRPr lang="en-GB" dirty="0"/>
          </a:p>
        </p:txBody>
      </p:sp>
      <p:sp>
        <p:nvSpPr>
          <p:cNvPr id="3" name="Content Placeholder 2">
            <a:extLst>
              <a:ext uri="{FF2B5EF4-FFF2-40B4-BE49-F238E27FC236}">
                <a16:creationId xmlns:a16="http://schemas.microsoft.com/office/drawing/2014/main" id="{8A1DC876-0FDA-4580-8FD9-4B6B44CABA2F}"/>
              </a:ext>
            </a:extLst>
          </p:cNvPr>
          <p:cNvSpPr>
            <a:spLocks noGrp="1"/>
          </p:cNvSpPr>
          <p:nvPr>
            <p:ph idx="4294967295"/>
          </p:nvPr>
        </p:nvSpPr>
        <p:spPr>
          <a:xfrm>
            <a:off x="0" y="0"/>
            <a:ext cx="0" cy="0"/>
          </a:xfrm>
        </p:spPr>
        <p:txBody>
          <a:bodyPr/>
          <a:lstStyle/>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028805D-4262-48AF-9A00-358A2ADE26BF}"/>
              </a:ext>
            </a:extLst>
          </p:cNvPr>
          <p:cNvSpPr txBox="1"/>
          <p:nvPr/>
        </p:nvSpPr>
        <p:spPr>
          <a:xfrm>
            <a:off x="1206715" y="582047"/>
            <a:ext cx="1893788" cy="646331"/>
          </a:xfrm>
          <a:prstGeom prst="rect">
            <a:avLst/>
          </a:prstGeom>
          <a:noFill/>
        </p:spPr>
        <p:txBody>
          <a:bodyPr wrap="none" rtlCol="0">
            <a:spAutoFit/>
          </a:bodyPr>
          <a:lstStyle/>
          <a:p>
            <a:r>
              <a:rPr lang="en-GB" dirty="0"/>
              <a:t>Dropout</a:t>
            </a:r>
          </a:p>
        </p:txBody>
      </p:sp>
      <p:sp>
        <p:nvSpPr>
          <p:cNvPr id="5" name="TextBox 4">
            <a:extLst>
              <a:ext uri="{FF2B5EF4-FFF2-40B4-BE49-F238E27FC236}">
                <a16:creationId xmlns:a16="http://schemas.microsoft.com/office/drawing/2014/main" id="{9B56F414-48D0-4B84-9715-7E058DB51662}"/>
              </a:ext>
            </a:extLst>
          </p:cNvPr>
          <p:cNvSpPr txBox="1"/>
          <p:nvPr/>
        </p:nvSpPr>
        <p:spPr>
          <a:xfrm>
            <a:off x="973810" y="1434804"/>
            <a:ext cx="10244380" cy="2308324"/>
          </a:xfrm>
          <a:prstGeom prst="rect">
            <a:avLst/>
          </a:prstGeom>
          <a:noFill/>
        </p:spPr>
        <p:txBody>
          <a:bodyPr wrap="square" rtlCol="0">
            <a:spAutoFit/>
          </a:bodyPr>
          <a:lstStyle/>
          <a:p>
            <a:pPr marL="171450" indent="-171450">
              <a:buFont typeface="Arial" panose="020B0604020202020204" pitchFamily="34" charset="0"/>
              <a:buChar char="•"/>
            </a:pPr>
            <a:r>
              <a:rPr lang="en-GB" sz="2400" dirty="0"/>
              <a:t>Individual nodes are either dropped out of the net with probability </a:t>
            </a:r>
            <a:r>
              <a:rPr lang="en-GB" sz="2400" i="1" dirty="0"/>
              <a:t>1-p</a:t>
            </a:r>
            <a:r>
              <a:rPr lang="en-GB" sz="2400" dirty="0"/>
              <a:t> or kept with probability </a:t>
            </a:r>
            <a:r>
              <a:rPr lang="en-GB" sz="2400" i="1" dirty="0"/>
              <a:t>p</a:t>
            </a:r>
            <a:r>
              <a:rPr lang="en-GB" sz="2400" dirty="0"/>
              <a:t> so that a reduced network is left; </a:t>
            </a:r>
          </a:p>
          <a:p>
            <a:pPr marL="171450" indent="-171450">
              <a:buFont typeface="Arial" panose="020B0604020202020204" pitchFamily="34" charset="0"/>
              <a:buChar char="•"/>
            </a:pPr>
            <a:endParaRPr lang="en-GB" sz="2400" dirty="0"/>
          </a:p>
          <a:p>
            <a:pPr marL="171450" indent="-171450">
              <a:buFont typeface="Arial" panose="020B0604020202020204" pitchFamily="34" charset="0"/>
              <a:buChar char="•"/>
            </a:pPr>
            <a:r>
              <a:rPr lang="en-GB" sz="2400" dirty="0"/>
              <a:t>A fully connected layer occupies most of the parameters, so neurons develop co-dependency amongst each other during training which leads to over-fitting of training data.</a:t>
            </a:r>
          </a:p>
        </p:txBody>
      </p:sp>
      <p:pic>
        <p:nvPicPr>
          <p:cNvPr id="6" name="Picture 5">
            <a:extLst>
              <a:ext uri="{FF2B5EF4-FFF2-40B4-BE49-F238E27FC236}">
                <a16:creationId xmlns:a16="http://schemas.microsoft.com/office/drawing/2014/main" id="{CC084C06-54F6-4A6B-85D8-8A5F1FFB85E5}"/>
              </a:ext>
            </a:extLst>
          </p:cNvPr>
          <p:cNvPicPr>
            <a:picLocks noChangeAspect="1"/>
          </p:cNvPicPr>
          <p:nvPr/>
        </p:nvPicPr>
        <p:blipFill>
          <a:blip r:embed="rId2"/>
          <a:stretch>
            <a:fillRect/>
          </a:stretch>
        </p:blipFill>
        <p:spPr>
          <a:xfrm>
            <a:off x="3084698" y="3789681"/>
            <a:ext cx="5109043" cy="2722337"/>
          </a:xfrm>
          <a:prstGeom prst="rect">
            <a:avLst/>
          </a:prstGeom>
        </p:spPr>
      </p:pic>
    </p:spTree>
    <p:extLst>
      <p:ext uri="{BB962C8B-B14F-4D97-AF65-F5344CB8AC3E}">
        <p14:creationId xmlns:p14="http://schemas.microsoft.com/office/powerpoint/2010/main" val="3277854443"/>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8422-59F5-4CD5-AC91-7AE983C97841}"/>
              </a:ext>
            </a:extLst>
          </p:cNvPr>
          <p:cNvSpPr>
            <a:spLocks noGrp="1"/>
          </p:cNvSpPr>
          <p:nvPr>
            <p:ph type="title" idx="4294967295"/>
          </p:nvPr>
        </p:nvSpPr>
        <p:spPr>
          <a:xfrm>
            <a:off x="0" y="0"/>
            <a:ext cx="0" cy="0"/>
          </a:xfrm>
        </p:spPr>
        <p:txBody>
          <a:bodyPr/>
          <a:lstStyle/>
          <a:p>
            <a:br>
              <a:rPr lang="en-GB" dirty="0"/>
            </a:br>
            <a:endParaRPr lang="en-GB" dirty="0"/>
          </a:p>
        </p:txBody>
      </p:sp>
      <p:sp>
        <p:nvSpPr>
          <p:cNvPr id="3" name="Content Placeholder 2">
            <a:extLst>
              <a:ext uri="{FF2B5EF4-FFF2-40B4-BE49-F238E27FC236}">
                <a16:creationId xmlns:a16="http://schemas.microsoft.com/office/drawing/2014/main" id="{8A1DC876-0FDA-4580-8FD9-4B6B44CABA2F}"/>
              </a:ext>
            </a:extLst>
          </p:cNvPr>
          <p:cNvSpPr>
            <a:spLocks noGrp="1"/>
          </p:cNvSpPr>
          <p:nvPr>
            <p:ph idx="4294967295"/>
          </p:nvPr>
        </p:nvSpPr>
        <p:spPr>
          <a:xfrm>
            <a:off x="0" y="0"/>
            <a:ext cx="0" cy="0"/>
          </a:xfrm>
        </p:spPr>
        <p:txBody>
          <a:bodyPr/>
          <a:lstStyle/>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028805D-4262-48AF-9A00-358A2ADE26BF}"/>
              </a:ext>
            </a:extLst>
          </p:cNvPr>
          <p:cNvSpPr txBox="1"/>
          <p:nvPr/>
        </p:nvSpPr>
        <p:spPr>
          <a:xfrm>
            <a:off x="1232115" y="937647"/>
            <a:ext cx="6709209" cy="646331"/>
          </a:xfrm>
          <a:prstGeom prst="rect">
            <a:avLst/>
          </a:prstGeom>
          <a:noFill/>
        </p:spPr>
        <p:txBody>
          <a:bodyPr wrap="none" rtlCol="0">
            <a:spAutoFit/>
          </a:bodyPr>
          <a:lstStyle/>
          <a:p>
            <a:r>
              <a:rPr lang="en-GB" dirty="0"/>
              <a:t>Digital representation of images</a:t>
            </a:r>
          </a:p>
        </p:txBody>
      </p:sp>
      <p:sp>
        <p:nvSpPr>
          <p:cNvPr id="5" name="TextBox 4">
            <a:extLst>
              <a:ext uri="{FF2B5EF4-FFF2-40B4-BE49-F238E27FC236}">
                <a16:creationId xmlns:a16="http://schemas.microsoft.com/office/drawing/2014/main" id="{9B56F414-48D0-4B84-9715-7E058DB51662}"/>
              </a:ext>
            </a:extLst>
          </p:cNvPr>
          <p:cNvSpPr txBox="1"/>
          <p:nvPr/>
        </p:nvSpPr>
        <p:spPr>
          <a:xfrm>
            <a:off x="1019742" y="2171404"/>
            <a:ext cx="10244380" cy="830997"/>
          </a:xfrm>
          <a:prstGeom prst="rect">
            <a:avLst/>
          </a:prstGeom>
          <a:noFill/>
        </p:spPr>
        <p:txBody>
          <a:bodyPr wrap="square" rtlCol="0">
            <a:spAutoFit/>
          </a:bodyPr>
          <a:lstStyle/>
          <a:p>
            <a:pPr marL="285750" indent="-285750">
              <a:buFont typeface="Arial" panose="020B0604020202020204" pitchFamily="34" charset="0"/>
              <a:buChar char="•"/>
            </a:pPr>
            <a:r>
              <a:rPr lang="en-GB" sz="1600" dirty="0"/>
              <a:t>Images stored as greyscale matrix of pixels</a:t>
            </a:r>
          </a:p>
          <a:p>
            <a:pPr marL="285750" indent="-285750">
              <a:buFont typeface="Arial" panose="020B0604020202020204" pitchFamily="34" charset="0"/>
              <a:buChar char="•"/>
            </a:pPr>
            <a:r>
              <a:rPr lang="en-GB" sz="1600" dirty="0"/>
              <a:t>Dimensions of this matrix are saved as images resolution of 32 x 32 </a:t>
            </a:r>
          </a:p>
          <a:p>
            <a:pPr marL="285750" indent="-285750">
              <a:buFont typeface="Arial" panose="020B0604020202020204" pitchFamily="34" charset="0"/>
              <a:buChar char="•"/>
            </a:pPr>
            <a:r>
              <a:rPr lang="en-GB" sz="1600" dirty="0"/>
              <a:t>Each pixel stores it brightness(or intensity) ranging from 0 to 255, 0 intensity corresponds to black colour</a:t>
            </a:r>
          </a:p>
        </p:txBody>
      </p:sp>
      <p:pic>
        <p:nvPicPr>
          <p:cNvPr id="9" name="Picture 8" descr="A picture containing dog, grass, outdoor, brown&#10;&#10;Description automatically generated">
            <a:extLst>
              <a:ext uri="{FF2B5EF4-FFF2-40B4-BE49-F238E27FC236}">
                <a16:creationId xmlns:a16="http://schemas.microsoft.com/office/drawing/2014/main" id="{E5B874B4-5B51-4446-95CB-0D8CEBC22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944" y="3184525"/>
            <a:ext cx="3343275" cy="2952750"/>
          </a:xfrm>
          <a:prstGeom prst="rect">
            <a:avLst/>
          </a:prstGeom>
        </p:spPr>
      </p:pic>
      <p:cxnSp>
        <p:nvCxnSpPr>
          <p:cNvPr id="11" name="Straight Arrow Connector 10">
            <a:extLst>
              <a:ext uri="{FF2B5EF4-FFF2-40B4-BE49-F238E27FC236}">
                <a16:creationId xmlns:a16="http://schemas.microsoft.com/office/drawing/2014/main" id="{9877FD2B-77AE-4B00-AA4B-06E9D3CA98C3}"/>
              </a:ext>
            </a:extLst>
          </p:cNvPr>
          <p:cNvCxnSpPr/>
          <p:nvPr/>
        </p:nvCxnSpPr>
        <p:spPr>
          <a:xfrm>
            <a:off x="2273300" y="4660900"/>
            <a:ext cx="1562100" cy="24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3F5ADE-5F39-4648-B38B-6E96CE927F70}"/>
              </a:ext>
            </a:extLst>
          </p:cNvPr>
          <p:cNvCxnSpPr/>
          <p:nvPr/>
        </p:nvCxnSpPr>
        <p:spPr>
          <a:xfrm flipH="1" flipV="1">
            <a:off x="6248400" y="3429000"/>
            <a:ext cx="2514600" cy="749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42C5309-1F69-4F00-B822-4C2954C5FADF}"/>
              </a:ext>
            </a:extLst>
          </p:cNvPr>
          <p:cNvSpPr txBox="1"/>
          <p:nvPr/>
        </p:nvSpPr>
        <p:spPr>
          <a:xfrm>
            <a:off x="8763000" y="3900734"/>
            <a:ext cx="930063" cy="646331"/>
          </a:xfrm>
          <a:prstGeom prst="rect">
            <a:avLst/>
          </a:prstGeom>
          <a:noFill/>
        </p:spPr>
        <p:txBody>
          <a:bodyPr wrap="none" rtlCol="0">
            <a:spAutoFit/>
          </a:bodyPr>
          <a:lstStyle/>
          <a:p>
            <a:r>
              <a:rPr lang="en-GB" dirty="0"/>
              <a:t>255</a:t>
            </a:r>
          </a:p>
        </p:txBody>
      </p:sp>
      <p:sp>
        <p:nvSpPr>
          <p:cNvPr id="15" name="TextBox 14">
            <a:extLst>
              <a:ext uri="{FF2B5EF4-FFF2-40B4-BE49-F238E27FC236}">
                <a16:creationId xmlns:a16="http://schemas.microsoft.com/office/drawing/2014/main" id="{3E1D3DA9-DC73-4BE9-A346-F110D7D8B928}"/>
              </a:ext>
            </a:extLst>
          </p:cNvPr>
          <p:cNvSpPr txBox="1"/>
          <p:nvPr/>
        </p:nvSpPr>
        <p:spPr>
          <a:xfrm>
            <a:off x="1859642" y="4337734"/>
            <a:ext cx="433132" cy="646331"/>
          </a:xfrm>
          <a:prstGeom prst="rect">
            <a:avLst/>
          </a:prstGeom>
          <a:noFill/>
        </p:spPr>
        <p:txBody>
          <a:bodyPr wrap="none" rtlCol="0">
            <a:spAutoFit/>
          </a:bodyPr>
          <a:lstStyle/>
          <a:p>
            <a:r>
              <a:rPr lang="en-GB" dirty="0"/>
              <a:t>0</a:t>
            </a:r>
          </a:p>
        </p:txBody>
      </p:sp>
    </p:spTree>
    <p:extLst>
      <p:ext uri="{BB962C8B-B14F-4D97-AF65-F5344CB8AC3E}">
        <p14:creationId xmlns:p14="http://schemas.microsoft.com/office/powerpoint/2010/main" val="3216730985"/>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8422-59F5-4CD5-AC91-7AE983C97841}"/>
              </a:ext>
            </a:extLst>
          </p:cNvPr>
          <p:cNvSpPr>
            <a:spLocks noGrp="1"/>
          </p:cNvSpPr>
          <p:nvPr>
            <p:ph type="title" idx="4294967295"/>
          </p:nvPr>
        </p:nvSpPr>
        <p:spPr>
          <a:xfrm>
            <a:off x="0" y="0"/>
            <a:ext cx="0" cy="0"/>
          </a:xfrm>
        </p:spPr>
        <p:txBody>
          <a:bodyPr/>
          <a:lstStyle/>
          <a:p>
            <a:br>
              <a:rPr lang="en-GB" dirty="0"/>
            </a:br>
            <a:endParaRPr lang="en-GB" dirty="0"/>
          </a:p>
        </p:txBody>
      </p:sp>
      <p:sp>
        <p:nvSpPr>
          <p:cNvPr id="3" name="Content Placeholder 2">
            <a:extLst>
              <a:ext uri="{FF2B5EF4-FFF2-40B4-BE49-F238E27FC236}">
                <a16:creationId xmlns:a16="http://schemas.microsoft.com/office/drawing/2014/main" id="{8A1DC876-0FDA-4580-8FD9-4B6B44CABA2F}"/>
              </a:ext>
            </a:extLst>
          </p:cNvPr>
          <p:cNvSpPr>
            <a:spLocks noGrp="1"/>
          </p:cNvSpPr>
          <p:nvPr>
            <p:ph idx="4294967295"/>
          </p:nvPr>
        </p:nvSpPr>
        <p:spPr>
          <a:xfrm>
            <a:off x="0" y="0"/>
            <a:ext cx="0" cy="0"/>
          </a:xfrm>
        </p:spPr>
        <p:txBody>
          <a:bodyPr/>
          <a:lstStyle/>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028805D-4262-48AF-9A00-358A2ADE26BF}"/>
              </a:ext>
            </a:extLst>
          </p:cNvPr>
          <p:cNvSpPr txBox="1"/>
          <p:nvPr/>
        </p:nvSpPr>
        <p:spPr>
          <a:xfrm>
            <a:off x="1232115" y="937647"/>
            <a:ext cx="4001801" cy="646331"/>
          </a:xfrm>
          <a:prstGeom prst="rect">
            <a:avLst/>
          </a:prstGeom>
          <a:noFill/>
        </p:spPr>
        <p:txBody>
          <a:bodyPr wrap="none" rtlCol="0">
            <a:spAutoFit/>
          </a:bodyPr>
          <a:lstStyle/>
          <a:p>
            <a:r>
              <a:rPr lang="en-GB" dirty="0"/>
              <a:t>Initial Performance</a:t>
            </a:r>
          </a:p>
        </p:txBody>
      </p:sp>
      <p:pic>
        <p:nvPicPr>
          <p:cNvPr id="8" name="Picture 7">
            <a:extLst>
              <a:ext uri="{FF2B5EF4-FFF2-40B4-BE49-F238E27FC236}">
                <a16:creationId xmlns:a16="http://schemas.microsoft.com/office/drawing/2014/main" id="{17169FAD-6FC7-40C9-8ED3-EDF190A876F4}"/>
              </a:ext>
            </a:extLst>
          </p:cNvPr>
          <p:cNvPicPr>
            <a:picLocks noChangeAspect="1"/>
          </p:cNvPicPr>
          <p:nvPr/>
        </p:nvPicPr>
        <p:blipFill>
          <a:blip r:embed="rId2"/>
          <a:stretch>
            <a:fillRect/>
          </a:stretch>
        </p:blipFill>
        <p:spPr>
          <a:xfrm>
            <a:off x="1142999" y="1814810"/>
            <a:ext cx="3390900" cy="600075"/>
          </a:xfrm>
          <a:prstGeom prst="rect">
            <a:avLst/>
          </a:prstGeom>
        </p:spPr>
      </p:pic>
      <p:pic>
        <p:nvPicPr>
          <p:cNvPr id="10" name="Picture 9">
            <a:extLst>
              <a:ext uri="{FF2B5EF4-FFF2-40B4-BE49-F238E27FC236}">
                <a16:creationId xmlns:a16="http://schemas.microsoft.com/office/drawing/2014/main" id="{DA4402AD-1CC8-4F6C-BB91-E7BAD5AC8DEC}"/>
              </a:ext>
            </a:extLst>
          </p:cNvPr>
          <p:cNvPicPr>
            <a:picLocks noChangeAspect="1"/>
          </p:cNvPicPr>
          <p:nvPr/>
        </p:nvPicPr>
        <p:blipFill>
          <a:blip r:embed="rId3"/>
          <a:stretch>
            <a:fillRect/>
          </a:stretch>
        </p:blipFill>
        <p:spPr>
          <a:xfrm>
            <a:off x="5468606" y="967085"/>
            <a:ext cx="2676525" cy="1447800"/>
          </a:xfrm>
          <a:prstGeom prst="rect">
            <a:avLst/>
          </a:prstGeom>
        </p:spPr>
      </p:pic>
      <p:pic>
        <p:nvPicPr>
          <p:cNvPr id="12" name="Picture 11">
            <a:extLst>
              <a:ext uri="{FF2B5EF4-FFF2-40B4-BE49-F238E27FC236}">
                <a16:creationId xmlns:a16="http://schemas.microsoft.com/office/drawing/2014/main" id="{0AE89F55-C19F-4D52-A65D-9B00994F05A5}"/>
              </a:ext>
            </a:extLst>
          </p:cNvPr>
          <p:cNvPicPr>
            <a:picLocks noChangeAspect="1"/>
          </p:cNvPicPr>
          <p:nvPr/>
        </p:nvPicPr>
        <p:blipFill>
          <a:blip r:embed="rId4"/>
          <a:stretch>
            <a:fillRect/>
          </a:stretch>
        </p:blipFill>
        <p:spPr>
          <a:xfrm>
            <a:off x="740104" y="2657394"/>
            <a:ext cx="4017633" cy="3883713"/>
          </a:xfrm>
          <a:prstGeom prst="rect">
            <a:avLst/>
          </a:prstGeom>
        </p:spPr>
      </p:pic>
      <p:pic>
        <p:nvPicPr>
          <p:cNvPr id="14" name="Picture 13">
            <a:extLst>
              <a:ext uri="{FF2B5EF4-FFF2-40B4-BE49-F238E27FC236}">
                <a16:creationId xmlns:a16="http://schemas.microsoft.com/office/drawing/2014/main" id="{2A0FCB32-2721-419C-837F-6325822B1D0A}"/>
              </a:ext>
            </a:extLst>
          </p:cNvPr>
          <p:cNvPicPr>
            <a:picLocks noChangeAspect="1"/>
          </p:cNvPicPr>
          <p:nvPr/>
        </p:nvPicPr>
        <p:blipFill rotWithShape="1">
          <a:blip r:embed="rId5"/>
          <a:srcRect t="1190"/>
          <a:stretch/>
        </p:blipFill>
        <p:spPr>
          <a:xfrm>
            <a:off x="4861799" y="2531361"/>
            <a:ext cx="4221092" cy="4071878"/>
          </a:xfrm>
          <a:prstGeom prst="rect">
            <a:avLst/>
          </a:prstGeom>
        </p:spPr>
      </p:pic>
      <p:sp>
        <p:nvSpPr>
          <p:cNvPr id="6" name="TextBox 5">
            <a:extLst>
              <a:ext uri="{FF2B5EF4-FFF2-40B4-BE49-F238E27FC236}">
                <a16:creationId xmlns:a16="http://schemas.microsoft.com/office/drawing/2014/main" id="{E7408415-752C-4C3D-8A05-1701841071CD}"/>
              </a:ext>
            </a:extLst>
          </p:cNvPr>
          <p:cNvSpPr txBox="1"/>
          <p:nvPr/>
        </p:nvSpPr>
        <p:spPr>
          <a:xfrm>
            <a:off x="8379822" y="229760"/>
            <a:ext cx="3668761" cy="2062103"/>
          </a:xfrm>
          <a:prstGeom prst="rect">
            <a:avLst/>
          </a:prstGeom>
          <a:noFill/>
        </p:spPr>
        <p:txBody>
          <a:bodyPr wrap="none" rtlCol="0">
            <a:spAutoFit/>
          </a:bodyPr>
          <a:lstStyle/>
          <a:p>
            <a:pPr marL="571500" indent="-571500">
              <a:buFont typeface="Arial" panose="020B0604020202020204" pitchFamily="34" charset="0"/>
              <a:buChar char="•"/>
            </a:pPr>
            <a:r>
              <a:rPr lang="en-GB" sz="3200" dirty="0"/>
              <a:t>SGD</a:t>
            </a:r>
          </a:p>
          <a:p>
            <a:pPr marL="571500" indent="-571500">
              <a:buFont typeface="Arial" panose="020B0604020202020204" pitchFamily="34" charset="0"/>
              <a:buChar char="•"/>
            </a:pPr>
            <a:r>
              <a:rPr lang="en-GB" sz="3200" dirty="0"/>
              <a:t>No Max Pooling</a:t>
            </a:r>
          </a:p>
          <a:p>
            <a:pPr marL="571500" indent="-571500">
              <a:buFont typeface="Arial" panose="020B0604020202020204" pitchFamily="34" charset="0"/>
              <a:buChar char="•"/>
            </a:pPr>
            <a:r>
              <a:rPr lang="en-GB" sz="3200" dirty="0"/>
              <a:t>No Dropout</a:t>
            </a:r>
          </a:p>
          <a:p>
            <a:pPr marL="571500" indent="-571500">
              <a:buFont typeface="Arial" panose="020B0604020202020204" pitchFamily="34" charset="0"/>
              <a:buChar char="•"/>
            </a:pPr>
            <a:endParaRPr lang="en-GB" sz="3200" dirty="0"/>
          </a:p>
        </p:txBody>
      </p:sp>
    </p:spTree>
    <p:extLst>
      <p:ext uri="{BB962C8B-B14F-4D97-AF65-F5344CB8AC3E}">
        <p14:creationId xmlns:p14="http://schemas.microsoft.com/office/powerpoint/2010/main" val="3338176232"/>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8422-59F5-4CD5-AC91-7AE983C97841}"/>
              </a:ext>
            </a:extLst>
          </p:cNvPr>
          <p:cNvSpPr>
            <a:spLocks noGrp="1"/>
          </p:cNvSpPr>
          <p:nvPr>
            <p:ph type="title" idx="4294967295"/>
          </p:nvPr>
        </p:nvSpPr>
        <p:spPr>
          <a:xfrm>
            <a:off x="0" y="0"/>
            <a:ext cx="0" cy="0"/>
          </a:xfrm>
        </p:spPr>
        <p:txBody>
          <a:bodyPr/>
          <a:lstStyle/>
          <a:p>
            <a:br>
              <a:rPr lang="en-GB" dirty="0"/>
            </a:br>
            <a:endParaRPr lang="en-GB" dirty="0"/>
          </a:p>
        </p:txBody>
      </p:sp>
      <p:sp>
        <p:nvSpPr>
          <p:cNvPr id="3" name="Content Placeholder 2">
            <a:extLst>
              <a:ext uri="{FF2B5EF4-FFF2-40B4-BE49-F238E27FC236}">
                <a16:creationId xmlns:a16="http://schemas.microsoft.com/office/drawing/2014/main" id="{8A1DC876-0FDA-4580-8FD9-4B6B44CABA2F}"/>
              </a:ext>
            </a:extLst>
          </p:cNvPr>
          <p:cNvSpPr>
            <a:spLocks noGrp="1"/>
          </p:cNvSpPr>
          <p:nvPr>
            <p:ph idx="4294967295"/>
          </p:nvPr>
        </p:nvSpPr>
        <p:spPr>
          <a:xfrm>
            <a:off x="0" y="0"/>
            <a:ext cx="0" cy="0"/>
          </a:xfrm>
        </p:spPr>
        <p:txBody>
          <a:bodyPr/>
          <a:lstStyle/>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028805D-4262-48AF-9A00-358A2ADE26BF}"/>
              </a:ext>
            </a:extLst>
          </p:cNvPr>
          <p:cNvSpPr txBox="1"/>
          <p:nvPr/>
        </p:nvSpPr>
        <p:spPr>
          <a:xfrm>
            <a:off x="1232115" y="937647"/>
            <a:ext cx="3010761" cy="646331"/>
          </a:xfrm>
          <a:prstGeom prst="rect">
            <a:avLst/>
          </a:prstGeom>
          <a:noFill/>
        </p:spPr>
        <p:txBody>
          <a:bodyPr wrap="none" rtlCol="0">
            <a:spAutoFit/>
          </a:bodyPr>
          <a:lstStyle/>
          <a:p>
            <a:r>
              <a:rPr lang="en-GB" dirty="0"/>
              <a:t>Optimisations</a:t>
            </a:r>
          </a:p>
        </p:txBody>
      </p:sp>
      <p:sp>
        <p:nvSpPr>
          <p:cNvPr id="5" name="TextBox 4">
            <a:extLst>
              <a:ext uri="{FF2B5EF4-FFF2-40B4-BE49-F238E27FC236}">
                <a16:creationId xmlns:a16="http://schemas.microsoft.com/office/drawing/2014/main" id="{9B56F414-48D0-4B84-9715-7E058DB51662}"/>
              </a:ext>
            </a:extLst>
          </p:cNvPr>
          <p:cNvSpPr txBox="1"/>
          <p:nvPr/>
        </p:nvSpPr>
        <p:spPr>
          <a:xfrm>
            <a:off x="8627042" y="342652"/>
            <a:ext cx="3209358" cy="3108543"/>
          </a:xfrm>
          <a:prstGeom prst="rect">
            <a:avLst/>
          </a:prstGeom>
          <a:noFill/>
        </p:spPr>
        <p:txBody>
          <a:bodyPr wrap="square" rtlCol="0">
            <a:spAutoFit/>
          </a:bodyPr>
          <a:lstStyle/>
          <a:p>
            <a:pPr marL="285750" indent="-285750">
              <a:buFont typeface="Arial" panose="020B0604020202020204" pitchFamily="34" charset="0"/>
              <a:buChar char="•"/>
            </a:pPr>
            <a:r>
              <a:rPr lang="en-GB" sz="2800" dirty="0"/>
              <a:t>Adam Optimiser</a:t>
            </a:r>
          </a:p>
          <a:p>
            <a:pPr marL="285750" indent="-285750">
              <a:buFont typeface="Arial" panose="020B0604020202020204" pitchFamily="34" charset="0"/>
              <a:buChar char="•"/>
            </a:pPr>
            <a:r>
              <a:rPr lang="en-GB" sz="2800" dirty="0"/>
              <a:t>Max Pooling</a:t>
            </a:r>
          </a:p>
          <a:p>
            <a:pPr marL="285750" indent="-285750">
              <a:buFont typeface="Arial" panose="020B0604020202020204" pitchFamily="34" charset="0"/>
              <a:buChar char="•"/>
            </a:pPr>
            <a:r>
              <a:rPr lang="en-GB" sz="2800" dirty="0"/>
              <a:t>Dropout</a:t>
            </a:r>
          </a:p>
          <a:p>
            <a:pPr marL="285750" indent="-285750">
              <a:buFont typeface="Arial" panose="020B0604020202020204" pitchFamily="34" charset="0"/>
              <a:buChar char="•"/>
            </a:pPr>
            <a:r>
              <a:rPr lang="en-GB" sz="2800" dirty="0"/>
              <a:t>Cat now being identified as a cat more than dog</a:t>
            </a:r>
          </a:p>
        </p:txBody>
      </p:sp>
      <p:pic>
        <p:nvPicPr>
          <p:cNvPr id="7" name="Picture 6">
            <a:extLst>
              <a:ext uri="{FF2B5EF4-FFF2-40B4-BE49-F238E27FC236}">
                <a16:creationId xmlns:a16="http://schemas.microsoft.com/office/drawing/2014/main" id="{F7F5255A-5A7C-4392-A3E5-8E7A5A24B9C5}"/>
              </a:ext>
            </a:extLst>
          </p:cNvPr>
          <p:cNvPicPr>
            <a:picLocks noChangeAspect="1"/>
          </p:cNvPicPr>
          <p:nvPr/>
        </p:nvPicPr>
        <p:blipFill>
          <a:blip r:embed="rId2"/>
          <a:stretch>
            <a:fillRect/>
          </a:stretch>
        </p:blipFill>
        <p:spPr>
          <a:xfrm>
            <a:off x="1232115" y="1820862"/>
            <a:ext cx="3486150" cy="523875"/>
          </a:xfrm>
          <a:prstGeom prst="rect">
            <a:avLst/>
          </a:prstGeom>
        </p:spPr>
      </p:pic>
      <p:pic>
        <p:nvPicPr>
          <p:cNvPr id="9" name="Picture 8">
            <a:extLst>
              <a:ext uri="{FF2B5EF4-FFF2-40B4-BE49-F238E27FC236}">
                <a16:creationId xmlns:a16="http://schemas.microsoft.com/office/drawing/2014/main" id="{D424E4B3-899E-40DD-B049-3D2874FAFC03}"/>
              </a:ext>
            </a:extLst>
          </p:cNvPr>
          <p:cNvPicPr>
            <a:picLocks noChangeAspect="1"/>
          </p:cNvPicPr>
          <p:nvPr/>
        </p:nvPicPr>
        <p:blipFill>
          <a:blip r:embed="rId3"/>
          <a:stretch>
            <a:fillRect/>
          </a:stretch>
        </p:blipFill>
        <p:spPr>
          <a:xfrm>
            <a:off x="5457059" y="996384"/>
            <a:ext cx="2667000" cy="1457325"/>
          </a:xfrm>
          <a:prstGeom prst="rect">
            <a:avLst/>
          </a:prstGeom>
        </p:spPr>
      </p:pic>
      <p:pic>
        <p:nvPicPr>
          <p:cNvPr id="11" name="Picture 10">
            <a:extLst>
              <a:ext uri="{FF2B5EF4-FFF2-40B4-BE49-F238E27FC236}">
                <a16:creationId xmlns:a16="http://schemas.microsoft.com/office/drawing/2014/main" id="{571C8E5D-758F-4888-97D6-11DB74BCA30E}"/>
              </a:ext>
            </a:extLst>
          </p:cNvPr>
          <p:cNvPicPr>
            <a:picLocks noChangeAspect="1"/>
          </p:cNvPicPr>
          <p:nvPr/>
        </p:nvPicPr>
        <p:blipFill>
          <a:blip r:embed="rId4"/>
          <a:stretch>
            <a:fillRect/>
          </a:stretch>
        </p:blipFill>
        <p:spPr>
          <a:xfrm>
            <a:off x="1265747" y="2581621"/>
            <a:ext cx="3418886" cy="3514031"/>
          </a:xfrm>
          <a:prstGeom prst="rect">
            <a:avLst/>
          </a:prstGeom>
        </p:spPr>
      </p:pic>
      <p:pic>
        <p:nvPicPr>
          <p:cNvPr id="13" name="Picture 12">
            <a:extLst>
              <a:ext uri="{FF2B5EF4-FFF2-40B4-BE49-F238E27FC236}">
                <a16:creationId xmlns:a16="http://schemas.microsoft.com/office/drawing/2014/main" id="{A3E14648-D008-420E-A860-3A23A45418A8}"/>
              </a:ext>
            </a:extLst>
          </p:cNvPr>
          <p:cNvPicPr>
            <a:picLocks noChangeAspect="1"/>
          </p:cNvPicPr>
          <p:nvPr/>
        </p:nvPicPr>
        <p:blipFill>
          <a:blip r:embed="rId5"/>
          <a:stretch>
            <a:fillRect/>
          </a:stretch>
        </p:blipFill>
        <p:spPr>
          <a:xfrm>
            <a:off x="5075148" y="2581620"/>
            <a:ext cx="3430821" cy="3514031"/>
          </a:xfrm>
          <a:prstGeom prst="rect">
            <a:avLst/>
          </a:prstGeom>
        </p:spPr>
      </p:pic>
    </p:spTree>
    <p:extLst>
      <p:ext uri="{BB962C8B-B14F-4D97-AF65-F5344CB8AC3E}">
        <p14:creationId xmlns:p14="http://schemas.microsoft.com/office/powerpoint/2010/main" val="3402317002"/>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E806A7-4F40-4712-A156-B2B34DAF2E3D}"/>
              </a:ext>
            </a:extLst>
          </p:cNvPr>
          <p:cNvSpPr txBox="1"/>
          <p:nvPr/>
        </p:nvSpPr>
        <p:spPr>
          <a:xfrm>
            <a:off x="1140823" y="513806"/>
            <a:ext cx="2639184" cy="646331"/>
          </a:xfrm>
          <a:prstGeom prst="rect">
            <a:avLst/>
          </a:prstGeom>
          <a:noFill/>
        </p:spPr>
        <p:txBody>
          <a:bodyPr wrap="none" rtlCol="0">
            <a:spAutoFit/>
          </a:bodyPr>
          <a:lstStyle/>
          <a:p>
            <a:r>
              <a:rPr lang="en-GB" dirty="0"/>
              <a:t>Comparison</a:t>
            </a:r>
          </a:p>
        </p:txBody>
      </p:sp>
      <p:graphicFrame>
        <p:nvGraphicFramePr>
          <p:cNvPr id="3" name="Table 3">
            <a:extLst>
              <a:ext uri="{FF2B5EF4-FFF2-40B4-BE49-F238E27FC236}">
                <a16:creationId xmlns:a16="http://schemas.microsoft.com/office/drawing/2014/main" id="{B8D4924E-B719-4462-A8BF-C70B0342ACE4}"/>
              </a:ext>
            </a:extLst>
          </p:cNvPr>
          <p:cNvGraphicFramePr>
            <a:graphicFrameLocks noGrp="1"/>
          </p:cNvGraphicFramePr>
          <p:nvPr>
            <p:extLst>
              <p:ext uri="{D42A27DB-BD31-4B8C-83A1-F6EECF244321}">
                <p14:modId xmlns:p14="http://schemas.microsoft.com/office/powerpoint/2010/main" val="192766450"/>
              </p:ext>
            </p:extLst>
          </p:nvPr>
        </p:nvGraphicFramePr>
        <p:xfrm>
          <a:off x="1352732" y="187790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74420151"/>
                    </a:ext>
                  </a:extLst>
                </a:gridCol>
                <a:gridCol w="2709333">
                  <a:extLst>
                    <a:ext uri="{9D8B030D-6E8A-4147-A177-3AD203B41FA5}">
                      <a16:colId xmlns:a16="http://schemas.microsoft.com/office/drawing/2014/main" val="2661101728"/>
                    </a:ext>
                  </a:extLst>
                </a:gridCol>
                <a:gridCol w="2709333">
                  <a:extLst>
                    <a:ext uri="{9D8B030D-6E8A-4147-A177-3AD203B41FA5}">
                      <a16:colId xmlns:a16="http://schemas.microsoft.com/office/drawing/2014/main" val="2548575432"/>
                    </a:ext>
                  </a:extLst>
                </a:gridCol>
              </a:tblGrid>
              <a:tr h="370840">
                <a:tc>
                  <a:txBody>
                    <a:bodyPr/>
                    <a:lstStyle/>
                    <a:p>
                      <a:r>
                        <a:rPr lang="en-GB" dirty="0"/>
                        <a:t>Architecture</a:t>
                      </a:r>
                    </a:p>
                  </a:txBody>
                  <a:tcPr/>
                </a:tc>
                <a:tc>
                  <a:txBody>
                    <a:bodyPr/>
                    <a:lstStyle/>
                    <a:p>
                      <a:r>
                        <a:rPr lang="en-GB" dirty="0"/>
                        <a:t>Test Loss</a:t>
                      </a:r>
                    </a:p>
                  </a:txBody>
                  <a:tcPr/>
                </a:tc>
                <a:tc>
                  <a:txBody>
                    <a:bodyPr/>
                    <a:lstStyle/>
                    <a:p>
                      <a:r>
                        <a:rPr lang="en-GB" dirty="0"/>
                        <a:t>Test Accuracy</a:t>
                      </a:r>
                    </a:p>
                  </a:txBody>
                  <a:tcPr/>
                </a:tc>
                <a:extLst>
                  <a:ext uri="{0D108BD9-81ED-4DB2-BD59-A6C34878D82A}">
                    <a16:rowId xmlns:a16="http://schemas.microsoft.com/office/drawing/2014/main" val="4015538139"/>
                  </a:ext>
                </a:extLst>
              </a:tr>
              <a:tr h="370840">
                <a:tc>
                  <a:txBody>
                    <a:bodyPr/>
                    <a:lstStyle/>
                    <a:p>
                      <a:r>
                        <a:rPr lang="en-GB" dirty="0"/>
                        <a:t>Initial</a:t>
                      </a:r>
                    </a:p>
                  </a:txBody>
                  <a:tcPr/>
                </a:tc>
                <a:tc>
                  <a:txBody>
                    <a:bodyPr/>
                    <a:lstStyle/>
                    <a:p>
                      <a:r>
                        <a:rPr lang="en-GB" dirty="0"/>
                        <a:t>1.039</a:t>
                      </a:r>
                    </a:p>
                  </a:txBody>
                  <a:tcPr/>
                </a:tc>
                <a:tc>
                  <a:txBody>
                    <a:bodyPr/>
                    <a:lstStyle/>
                    <a:p>
                      <a:r>
                        <a:rPr lang="en-GB" dirty="0"/>
                        <a:t>0.66</a:t>
                      </a:r>
                    </a:p>
                  </a:txBody>
                  <a:tcPr/>
                </a:tc>
                <a:extLst>
                  <a:ext uri="{0D108BD9-81ED-4DB2-BD59-A6C34878D82A}">
                    <a16:rowId xmlns:a16="http://schemas.microsoft.com/office/drawing/2014/main" val="3897774606"/>
                  </a:ext>
                </a:extLst>
              </a:tr>
              <a:tr h="370840">
                <a:tc>
                  <a:txBody>
                    <a:bodyPr/>
                    <a:lstStyle/>
                    <a:p>
                      <a:r>
                        <a:rPr lang="en-GB" dirty="0"/>
                        <a:t>Optimised</a:t>
                      </a:r>
                    </a:p>
                  </a:txBody>
                  <a:tcPr/>
                </a:tc>
                <a:tc>
                  <a:txBody>
                    <a:bodyPr/>
                    <a:lstStyle/>
                    <a:p>
                      <a:r>
                        <a:rPr lang="en-GB" dirty="0"/>
                        <a:t>0.384</a:t>
                      </a:r>
                    </a:p>
                  </a:txBody>
                  <a:tcPr/>
                </a:tc>
                <a:tc>
                  <a:txBody>
                    <a:bodyPr/>
                    <a:lstStyle/>
                    <a:p>
                      <a:r>
                        <a:rPr lang="en-GB" dirty="0"/>
                        <a:t>0.852</a:t>
                      </a:r>
                    </a:p>
                  </a:txBody>
                  <a:tcPr/>
                </a:tc>
                <a:extLst>
                  <a:ext uri="{0D108BD9-81ED-4DB2-BD59-A6C34878D82A}">
                    <a16:rowId xmlns:a16="http://schemas.microsoft.com/office/drawing/2014/main" val="2234104210"/>
                  </a:ext>
                </a:extLst>
              </a:tr>
            </a:tbl>
          </a:graphicData>
        </a:graphic>
      </p:graphicFrame>
      <p:graphicFrame>
        <p:nvGraphicFramePr>
          <p:cNvPr id="7" name="Chart 6">
            <a:extLst>
              <a:ext uri="{FF2B5EF4-FFF2-40B4-BE49-F238E27FC236}">
                <a16:creationId xmlns:a16="http://schemas.microsoft.com/office/drawing/2014/main" id="{F2C54B10-4C8C-4BE6-A7B1-E79785A61A26}"/>
              </a:ext>
            </a:extLst>
          </p:cNvPr>
          <p:cNvGraphicFramePr>
            <a:graphicFrameLocks/>
          </p:cNvGraphicFramePr>
          <p:nvPr>
            <p:extLst>
              <p:ext uri="{D42A27DB-BD31-4B8C-83A1-F6EECF244321}">
                <p14:modId xmlns:p14="http://schemas.microsoft.com/office/powerpoint/2010/main" val="2034971787"/>
              </p:ext>
            </p:extLst>
          </p:nvPr>
        </p:nvGraphicFramePr>
        <p:xfrm>
          <a:off x="6866708" y="311984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2AA4381-B90E-4B0D-AF16-8B68604F0A2C}"/>
              </a:ext>
            </a:extLst>
          </p:cNvPr>
          <p:cNvGraphicFramePr>
            <a:graphicFrameLocks/>
          </p:cNvGraphicFramePr>
          <p:nvPr>
            <p:extLst>
              <p:ext uri="{D42A27DB-BD31-4B8C-83A1-F6EECF244321}">
                <p14:modId xmlns:p14="http://schemas.microsoft.com/office/powerpoint/2010/main" val="171971491"/>
              </p:ext>
            </p:extLst>
          </p:nvPr>
        </p:nvGraphicFramePr>
        <p:xfrm>
          <a:off x="1053737" y="311984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2071396"/>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8422-59F5-4CD5-AC91-7AE983C97841}"/>
              </a:ext>
            </a:extLst>
          </p:cNvPr>
          <p:cNvSpPr>
            <a:spLocks noGrp="1"/>
          </p:cNvSpPr>
          <p:nvPr>
            <p:ph type="title" idx="4294967295"/>
          </p:nvPr>
        </p:nvSpPr>
        <p:spPr>
          <a:xfrm>
            <a:off x="0" y="0"/>
            <a:ext cx="0" cy="0"/>
          </a:xfrm>
        </p:spPr>
        <p:txBody>
          <a:bodyPr/>
          <a:lstStyle/>
          <a:p>
            <a:br>
              <a:rPr lang="en-GB" dirty="0"/>
            </a:br>
            <a:endParaRPr lang="en-GB" dirty="0"/>
          </a:p>
        </p:txBody>
      </p:sp>
      <p:sp>
        <p:nvSpPr>
          <p:cNvPr id="3" name="Content Placeholder 2">
            <a:extLst>
              <a:ext uri="{FF2B5EF4-FFF2-40B4-BE49-F238E27FC236}">
                <a16:creationId xmlns:a16="http://schemas.microsoft.com/office/drawing/2014/main" id="{8A1DC876-0FDA-4580-8FD9-4B6B44CABA2F}"/>
              </a:ext>
            </a:extLst>
          </p:cNvPr>
          <p:cNvSpPr>
            <a:spLocks noGrp="1"/>
          </p:cNvSpPr>
          <p:nvPr>
            <p:ph idx="4294967295"/>
          </p:nvPr>
        </p:nvSpPr>
        <p:spPr>
          <a:xfrm>
            <a:off x="0" y="0"/>
            <a:ext cx="0" cy="0"/>
          </a:xfrm>
        </p:spPr>
        <p:txBody>
          <a:bodyPr/>
          <a:lstStyle/>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028805D-4262-48AF-9A00-358A2ADE26BF}"/>
              </a:ext>
            </a:extLst>
          </p:cNvPr>
          <p:cNvSpPr txBox="1"/>
          <p:nvPr/>
        </p:nvSpPr>
        <p:spPr>
          <a:xfrm>
            <a:off x="1232115" y="937647"/>
            <a:ext cx="5693482" cy="646331"/>
          </a:xfrm>
          <a:prstGeom prst="rect">
            <a:avLst/>
          </a:prstGeom>
          <a:noFill/>
        </p:spPr>
        <p:txBody>
          <a:bodyPr wrap="none" rtlCol="0">
            <a:spAutoFit/>
          </a:bodyPr>
          <a:lstStyle/>
          <a:p>
            <a:r>
              <a:rPr lang="en-GB" dirty="0"/>
              <a:t>Wilcoxon Signed-Rank Test</a:t>
            </a:r>
          </a:p>
        </p:txBody>
      </p:sp>
      <p:sp>
        <p:nvSpPr>
          <p:cNvPr id="5" name="TextBox 4">
            <a:extLst>
              <a:ext uri="{FF2B5EF4-FFF2-40B4-BE49-F238E27FC236}">
                <a16:creationId xmlns:a16="http://schemas.microsoft.com/office/drawing/2014/main" id="{9B56F414-48D0-4B84-9715-7E058DB51662}"/>
              </a:ext>
            </a:extLst>
          </p:cNvPr>
          <p:cNvSpPr txBox="1"/>
          <p:nvPr/>
        </p:nvSpPr>
        <p:spPr>
          <a:xfrm>
            <a:off x="973810" y="1904704"/>
            <a:ext cx="10244380" cy="2092881"/>
          </a:xfrm>
          <a:prstGeom prst="rect">
            <a:avLst/>
          </a:prstGeom>
          <a:noFill/>
        </p:spPr>
        <p:txBody>
          <a:bodyPr wrap="square" rtlCol="0">
            <a:spAutoFit/>
          </a:bodyPr>
          <a:lstStyle/>
          <a:p>
            <a:pPr marL="285750" indent="-285750">
              <a:buFont typeface="Arial" panose="020B0604020202020204" pitchFamily="34" charset="0"/>
              <a:buChar char="•"/>
            </a:pPr>
            <a:r>
              <a:rPr lang="en-GB" sz="2000" dirty="0"/>
              <a:t>Proves that there is a greater than 99% chance that the results were better with dropout than without due them having a less than 0.1% chance that the results from the experiments share the same distribution.</a:t>
            </a:r>
          </a:p>
          <a:p>
            <a:pPr marL="285750" indent="-285750">
              <a:buFont typeface="Arial" panose="020B0604020202020204" pitchFamily="34" charset="0"/>
              <a:buChar char="•"/>
            </a:pPr>
            <a:endParaRPr lang="en-GB" sz="1800" dirty="0"/>
          </a:p>
          <a:p>
            <a:endParaRPr lang="en-GB" sz="1800"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600" dirty="0"/>
          </a:p>
        </p:txBody>
      </p:sp>
      <p:pic>
        <p:nvPicPr>
          <p:cNvPr id="7" name="Picture 6" descr="Chart, bar chart&#10;&#10;Description automatically generated">
            <a:extLst>
              <a:ext uri="{FF2B5EF4-FFF2-40B4-BE49-F238E27FC236}">
                <a16:creationId xmlns:a16="http://schemas.microsoft.com/office/drawing/2014/main" id="{2FDF20B9-755B-4503-8EFF-83F6AE248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6142" y="2951144"/>
            <a:ext cx="3705184" cy="3845887"/>
          </a:xfrm>
          <a:prstGeom prst="rect">
            <a:avLst/>
          </a:prstGeom>
        </p:spPr>
      </p:pic>
    </p:spTree>
    <p:extLst>
      <p:ext uri="{BB962C8B-B14F-4D97-AF65-F5344CB8AC3E}">
        <p14:creationId xmlns:p14="http://schemas.microsoft.com/office/powerpoint/2010/main" val="3034077810"/>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8422-59F5-4CD5-AC91-7AE983C97841}"/>
              </a:ext>
            </a:extLst>
          </p:cNvPr>
          <p:cNvSpPr>
            <a:spLocks noGrp="1"/>
          </p:cNvSpPr>
          <p:nvPr>
            <p:ph type="title" idx="4294967295"/>
          </p:nvPr>
        </p:nvSpPr>
        <p:spPr>
          <a:xfrm>
            <a:off x="0" y="0"/>
            <a:ext cx="0" cy="0"/>
          </a:xfrm>
        </p:spPr>
        <p:txBody>
          <a:bodyPr/>
          <a:lstStyle/>
          <a:p>
            <a:br>
              <a:rPr lang="en-GB" dirty="0"/>
            </a:br>
            <a:endParaRPr lang="en-GB" dirty="0"/>
          </a:p>
        </p:txBody>
      </p:sp>
      <p:sp>
        <p:nvSpPr>
          <p:cNvPr id="3" name="Content Placeholder 2">
            <a:extLst>
              <a:ext uri="{FF2B5EF4-FFF2-40B4-BE49-F238E27FC236}">
                <a16:creationId xmlns:a16="http://schemas.microsoft.com/office/drawing/2014/main" id="{8A1DC876-0FDA-4580-8FD9-4B6B44CABA2F}"/>
              </a:ext>
            </a:extLst>
          </p:cNvPr>
          <p:cNvSpPr>
            <a:spLocks noGrp="1"/>
          </p:cNvSpPr>
          <p:nvPr>
            <p:ph idx="4294967295"/>
          </p:nvPr>
        </p:nvSpPr>
        <p:spPr>
          <a:xfrm>
            <a:off x="0" y="0"/>
            <a:ext cx="0" cy="0"/>
          </a:xfrm>
        </p:spPr>
        <p:txBody>
          <a:bodyPr/>
          <a:lstStyle/>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028805D-4262-48AF-9A00-358A2ADE26BF}"/>
              </a:ext>
            </a:extLst>
          </p:cNvPr>
          <p:cNvSpPr txBox="1"/>
          <p:nvPr/>
        </p:nvSpPr>
        <p:spPr>
          <a:xfrm>
            <a:off x="1232115" y="937647"/>
            <a:ext cx="2605778" cy="646331"/>
          </a:xfrm>
          <a:prstGeom prst="rect">
            <a:avLst/>
          </a:prstGeom>
          <a:noFill/>
        </p:spPr>
        <p:txBody>
          <a:bodyPr wrap="none" rtlCol="0">
            <a:spAutoFit/>
          </a:bodyPr>
          <a:lstStyle/>
          <a:p>
            <a:r>
              <a:rPr lang="en-GB" dirty="0"/>
              <a:t>Future work</a:t>
            </a:r>
          </a:p>
        </p:txBody>
      </p:sp>
      <p:sp>
        <p:nvSpPr>
          <p:cNvPr id="5" name="TextBox 4">
            <a:extLst>
              <a:ext uri="{FF2B5EF4-FFF2-40B4-BE49-F238E27FC236}">
                <a16:creationId xmlns:a16="http://schemas.microsoft.com/office/drawing/2014/main" id="{9B56F414-48D0-4B84-9715-7E058DB51662}"/>
              </a:ext>
            </a:extLst>
          </p:cNvPr>
          <p:cNvSpPr txBox="1"/>
          <p:nvPr/>
        </p:nvSpPr>
        <p:spPr>
          <a:xfrm>
            <a:off x="973810" y="1904704"/>
            <a:ext cx="10244380" cy="3939540"/>
          </a:xfrm>
          <a:prstGeom prst="rect">
            <a:avLst/>
          </a:prstGeom>
          <a:noFill/>
        </p:spPr>
        <p:txBody>
          <a:bodyPr wrap="square" rtlCol="0">
            <a:spAutoFit/>
          </a:bodyPr>
          <a:lstStyle/>
          <a:p>
            <a:pPr marL="285750" indent="-285750">
              <a:buFont typeface="Arial" panose="020B0604020202020204" pitchFamily="34" charset="0"/>
              <a:buChar char="•"/>
            </a:pPr>
            <a:r>
              <a:rPr lang="en-GB" sz="2400" dirty="0"/>
              <a:t>Implementing Batch normalisation - </a:t>
            </a:r>
            <a:r>
              <a:rPr lang="en-GB" sz="1800" dirty="0"/>
              <a:t>Normalise all the features by normalising the output of a previous activation layer by subtracting the batch mean and dividing by the batch standard deviation helping to learn more effectively and prevent overfitting</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2400" dirty="0"/>
              <a:t>Implementing Zero Padding – </a:t>
            </a:r>
            <a:r>
              <a:rPr lang="en-GB" sz="1800" dirty="0"/>
              <a:t>Padding the input volume with zeros around the border to prevent dimensionality loss during convolution</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2400" dirty="0"/>
              <a:t>Implementing a more convoluted network model such as VGG16 – </a:t>
            </a:r>
            <a:r>
              <a:rPr lang="en-GB" sz="1800" dirty="0"/>
              <a:t>Shown to have high accuracy for image recognition in ImageNet by using 5 blocks of 14 convolutional layers - multiple 3 x 3 kernel sized filters one after the other</a:t>
            </a:r>
          </a:p>
          <a:p>
            <a:endParaRPr lang="en-GB" sz="1800"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1466871586"/>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8422-59F5-4CD5-AC91-7AE983C97841}"/>
              </a:ext>
            </a:extLst>
          </p:cNvPr>
          <p:cNvSpPr>
            <a:spLocks noGrp="1"/>
          </p:cNvSpPr>
          <p:nvPr>
            <p:ph type="title" idx="4294967295"/>
          </p:nvPr>
        </p:nvSpPr>
        <p:spPr>
          <a:xfrm>
            <a:off x="0" y="0"/>
            <a:ext cx="0" cy="0"/>
          </a:xfrm>
        </p:spPr>
        <p:txBody>
          <a:bodyPr/>
          <a:lstStyle/>
          <a:p>
            <a:br>
              <a:rPr lang="en-GB" dirty="0"/>
            </a:br>
            <a:endParaRPr lang="en-GB" dirty="0"/>
          </a:p>
        </p:txBody>
      </p:sp>
      <p:sp>
        <p:nvSpPr>
          <p:cNvPr id="3" name="Content Placeholder 2">
            <a:extLst>
              <a:ext uri="{FF2B5EF4-FFF2-40B4-BE49-F238E27FC236}">
                <a16:creationId xmlns:a16="http://schemas.microsoft.com/office/drawing/2014/main" id="{8A1DC876-0FDA-4580-8FD9-4B6B44CABA2F}"/>
              </a:ext>
            </a:extLst>
          </p:cNvPr>
          <p:cNvSpPr>
            <a:spLocks noGrp="1"/>
          </p:cNvSpPr>
          <p:nvPr>
            <p:ph idx="4294967295"/>
          </p:nvPr>
        </p:nvSpPr>
        <p:spPr>
          <a:xfrm>
            <a:off x="0" y="0"/>
            <a:ext cx="0" cy="0"/>
          </a:xfrm>
        </p:spPr>
        <p:txBody>
          <a:bodyPr/>
          <a:lstStyle/>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028805D-4262-48AF-9A00-358A2ADE26BF}"/>
              </a:ext>
            </a:extLst>
          </p:cNvPr>
          <p:cNvSpPr txBox="1"/>
          <p:nvPr/>
        </p:nvSpPr>
        <p:spPr>
          <a:xfrm>
            <a:off x="1232115" y="937647"/>
            <a:ext cx="4123565" cy="646331"/>
          </a:xfrm>
          <a:prstGeom prst="rect">
            <a:avLst/>
          </a:prstGeom>
          <a:noFill/>
        </p:spPr>
        <p:txBody>
          <a:bodyPr wrap="none" rtlCol="0">
            <a:spAutoFit/>
          </a:bodyPr>
          <a:lstStyle/>
          <a:p>
            <a:r>
              <a:rPr lang="en-GB" dirty="0"/>
              <a:t>Future Applications</a:t>
            </a:r>
          </a:p>
        </p:txBody>
      </p:sp>
      <p:sp>
        <p:nvSpPr>
          <p:cNvPr id="5" name="TextBox 4">
            <a:extLst>
              <a:ext uri="{FF2B5EF4-FFF2-40B4-BE49-F238E27FC236}">
                <a16:creationId xmlns:a16="http://schemas.microsoft.com/office/drawing/2014/main" id="{9B56F414-48D0-4B84-9715-7E058DB51662}"/>
              </a:ext>
            </a:extLst>
          </p:cNvPr>
          <p:cNvSpPr txBox="1"/>
          <p:nvPr/>
        </p:nvSpPr>
        <p:spPr>
          <a:xfrm>
            <a:off x="973810" y="1583978"/>
            <a:ext cx="10244380" cy="4524315"/>
          </a:xfrm>
          <a:prstGeom prst="rect">
            <a:avLst/>
          </a:prstGeom>
          <a:noFill/>
        </p:spPr>
        <p:txBody>
          <a:bodyPr wrap="square" rtlCol="0">
            <a:spAutoFit/>
          </a:bodyPr>
          <a:lstStyle/>
          <a:p>
            <a:pPr marL="171450" indent="-171450">
              <a:buFont typeface="Arial" panose="020B0604020202020204" pitchFamily="34" charset="0"/>
              <a:buChar char="•"/>
            </a:pPr>
            <a:r>
              <a:rPr lang="en-GB" sz="3200" dirty="0">
                <a:latin typeface="medium-content-serif-font"/>
              </a:rPr>
              <a:t>Personal photos organization</a:t>
            </a:r>
          </a:p>
          <a:p>
            <a:pPr marL="171450" indent="-171450">
              <a:buFont typeface="Arial" panose="020B0604020202020204" pitchFamily="34" charset="0"/>
              <a:buChar char="•"/>
            </a:pPr>
            <a:r>
              <a:rPr lang="en-GB" sz="3200" dirty="0">
                <a:latin typeface="medium-content-serif-font"/>
              </a:rPr>
              <a:t>Autonomous cars</a:t>
            </a:r>
          </a:p>
          <a:p>
            <a:pPr marL="171450" indent="-171450">
              <a:buFont typeface="Arial" panose="020B0604020202020204" pitchFamily="34" charset="0"/>
              <a:buChar char="•"/>
            </a:pPr>
            <a:r>
              <a:rPr lang="en-GB" sz="3200" dirty="0">
                <a:latin typeface="medium-content-serif-font"/>
              </a:rPr>
              <a:t>Autonomous drones</a:t>
            </a:r>
          </a:p>
          <a:p>
            <a:pPr marL="171450" indent="-171450">
              <a:buFont typeface="Arial" panose="020B0604020202020204" pitchFamily="34" charset="0"/>
              <a:buChar char="•"/>
            </a:pPr>
            <a:r>
              <a:rPr lang="en-GB" sz="3200" dirty="0">
                <a:latin typeface="medium-content-serif-font"/>
              </a:rPr>
              <a:t>Solving captcha / OCR</a:t>
            </a:r>
          </a:p>
          <a:p>
            <a:pPr marL="171450" indent="-171450">
              <a:buFont typeface="Arial" panose="020B0604020202020204" pitchFamily="34" charset="0"/>
              <a:buChar char="•"/>
            </a:pPr>
            <a:r>
              <a:rPr lang="en-GB" sz="3200" dirty="0">
                <a:latin typeface="medium-content-serif-font"/>
              </a:rPr>
              <a:t>Filtering pictures for a picture based website/app</a:t>
            </a:r>
          </a:p>
          <a:p>
            <a:pPr marL="171450" indent="-171450">
              <a:buFont typeface="Arial" panose="020B0604020202020204" pitchFamily="34" charset="0"/>
              <a:buChar char="•"/>
            </a:pPr>
            <a:r>
              <a:rPr lang="en-GB" sz="3200" dirty="0">
                <a:latin typeface="medium-content-serif-font"/>
              </a:rPr>
              <a:t>Automatically tagging pictures for an app</a:t>
            </a:r>
          </a:p>
          <a:p>
            <a:pPr marL="171450" indent="-171450">
              <a:buFont typeface="Arial" panose="020B0604020202020204" pitchFamily="34" charset="0"/>
              <a:buChar char="•"/>
            </a:pPr>
            <a:r>
              <a:rPr lang="en-GB" sz="3200" dirty="0">
                <a:latin typeface="medium-content-serif-font"/>
              </a:rPr>
              <a:t>Extraction information from videos (tv show, movies)</a:t>
            </a:r>
          </a:p>
          <a:p>
            <a:pPr marL="171450" indent="-171450">
              <a:buFont typeface="Arial" panose="020B0604020202020204" pitchFamily="34" charset="0"/>
              <a:buChar char="•"/>
            </a:pPr>
            <a:r>
              <a:rPr lang="en-GB" sz="3200" dirty="0">
                <a:latin typeface="medium-content-serif-font"/>
              </a:rPr>
              <a:t>Visual question answering</a:t>
            </a:r>
          </a:p>
          <a:p>
            <a:pPr marL="171450" indent="-171450">
              <a:buFont typeface="Arial" panose="020B0604020202020204" pitchFamily="34" charset="0"/>
              <a:buChar char="•"/>
            </a:pPr>
            <a:r>
              <a:rPr lang="en-GB" sz="3200" dirty="0">
                <a:latin typeface="medium-content-serif-font"/>
              </a:rPr>
              <a:t>Art</a:t>
            </a:r>
          </a:p>
        </p:txBody>
      </p:sp>
    </p:spTree>
    <p:extLst>
      <p:ext uri="{BB962C8B-B14F-4D97-AF65-F5344CB8AC3E}">
        <p14:creationId xmlns:p14="http://schemas.microsoft.com/office/powerpoint/2010/main" val="3496552601"/>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8422-59F5-4CD5-AC91-7AE983C97841}"/>
              </a:ext>
            </a:extLst>
          </p:cNvPr>
          <p:cNvSpPr>
            <a:spLocks noGrp="1"/>
          </p:cNvSpPr>
          <p:nvPr>
            <p:ph type="title" idx="4294967295"/>
          </p:nvPr>
        </p:nvSpPr>
        <p:spPr>
          <a:xfrm>
            <a:off x="0" y="0"/>
            <a:ext cx="0" cy="0"/>
          </a:xfrm>
        </p:spPr>
        <p:txBody>
          <a:bodyPr/>
          <a:lstStyle/>
          <a:p>
            <a:br>
              <a:rPr lang="en-GB" dirty="0"/>
            </a:br>
            <a:endParaRPr lang="en-GB" dirty="0"/>
          </a:p>
        </p:txBody>
      </p:sp>
      <p:sp>
        <p:nvSpPr>
          <p:cNvPr id="3" name="Content Placeholder 2">
            <a:extLst>
              <a:ext uri="{FF2B5EF4-FFF2-40B4-BE49-F238E27FC236}">
                <a16:creationId xmlns:a16="http://schemas.microsoft.com/office/drawing/2014/main" id="{8A1DC876-0FDA-4580-8FD9-4B6B44CABA2F}"/>
              </a:ext>
            </a:extLst>
          </p:cNvPr>
          <p:cNvSpPr>
            <a:spLocks noGrp="1"/>
          </p:cNvSpPr>
          <p:nvPr>
            <p:ph idx="4294967295"/>
          </p:nvPr>
        </p:nvSpPr>
        <p:spPr>
          <a:xfrm>
            <a:off x="0" y="0"/>
            <a:ext cx="0" cy="0"/>
          </a:xfrm>
        </p:spPr>
        <p:txBody>
          <a:bodyPr/>
          <a:lstStyle/>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028805D-4262-48AF-9A00-358A2ADE26BF}"/>
              </a:ext>
            </a:extLst>
          </p:cNvPr>
          <p:cNvSpPr txBox="1"/>
          <p:nvPr/>
        </p:nvSpPr>
        <p:spPr>
          <a:xfrm>
            <a:off x="1232115" y="937647"/>
            <a:ext cx="2428870" cy="646331"/>
          </a:xfrm>
          <a:prstGeom prst="rect">
            <a:avLst/>
          </a:prstGeom>
          <a:noFill/>
        </p:spPr>
        <p:txBody>
          <a:bodyPr wrap="none" rtlCol="0">
            <a:spAutoFit/>
          </a:bodyPr>
          <a:lstStyle/>
          <a:p>
            <a:r>
              <a:rPr lang="en-GB" dirty="0"/>
              <a:t>Conclusion</a:t>
            </a:r>
          </a:p>
        </p:txBody>
      </p:sp>
      <p:sp>
        <p:nvSpPr>
          <p:cNvPr id="5" name="TextBox 4">
            <a:extLst>
              <a:ext uri="{FF2B5EF4-FFF2-40B4-BE49-F238E27FC236}">
                <a16:creationId xmlns:a16="http://schemas.microsoft.com/office/drawing/2014/main" id="{9B56F414-48D0-4B84-9715-7E058DB51662}"/>
              </a:ext>
            </a:extLst>
          </p:cNvPr>
          <p:cNvSpPr txBox="1"/>
          <p:nvPr/>
        </p:nvSpPr>
        <p:spPr>
          <a:xfrm>
            <a:off x="1019742" y="2171404"/>
            <a:ext cx="10244380" cy="2382960"/>
          </a:xfrm>
          <a:prstGeom prst="rect">
            <a:avLst/>
          </a:prstGeom>
          <a:noFill/>
        </p:spPr>
        <p:txBody>
          <a:bodyPr wrap="square" rtlCol="0">
            <a:spAutoFit/>
          </a:bodyPr>
          <a:lstStyle/>
          <a:p>
            <a:pPr>
              <a:lnSpc>
                <a:spcPct val="107000"/>
              </a:lnSpc>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This study’s results provide further evidence of the efficacy of convolutional neural networks the classification of commonplace, real-world objects in images. The architecture may be further optimised through the fine-tuning of hyperparameters such as network topology, optimiser function, or the application of dropout to minimise overfitting. Further work may be done to explore methods from existing literature, which may be applied to this project in the further improvement of everyday performance as well as, skip connections to avoid problems such as the vanishing gradient problem.</a:t>
            </a:r>
            <a:endParaRPr lang="en-GB"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235348"/>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8422-59F5-4CD5-AC91-7AE983C97841}"/>
              </a:ext>
            </a:extLst>
          </p:cNvPr>
          <p:cNvSpPr>
            <a:spLocks noGrp="1"/>
          </p:cNvSpPr>
          <p:nvPr>
            <p:ph type="title" idx="4294967295"/>
          </p:nvPr>
        </p:nvSpPr>
        <p:spPr>
          <a:xfrm>
            <a:off x="0" y="0"/>
            <a:ext cx="0" cy="0"/>
          </a:xfrm>
        </p:spPr>
        <p:txBody>
          <a:bodyPr/>
          <a:lstStyle/>
          <a:p>
            <a:br>
              <a:rPr lang="en-GB" dirty="0"/>
            </a:br>
            <a:endParaRPr lang="en-GB" dirty="0"/>
          </a:p>
        </p:txBody>
      </p:sp>
      <p:sp>
        <p:nvSpPr>
          <p:cNvPr id="3" name="Content Placeholder 2">
            <a:extLst>
              <a:ext uri="{FF2B5EF4-FFF2-40B4-BE49-F238E27FC236}">
                <a16:creationId xmlns:a16="http://schemas.microsoft.com/office/drawing/2014/main" id="{8A1DC876-0FDA-4580-8FD9-4B6B44CABA2F}"/>
              </a:ext>
            </a:extLst>
          </p:cNvPr>
          <p:cNvSpPr>
            <a:spLocks noGrp="1"/>
          </p:cNvSpPr>
          <p:nvPr>
            <p:ph idx="4294967295"/>
          </p:nvPr>
        </p:nvSpPr>
        <p:spPr>
          <a:xfrm>
            <a:off x="0" y="0"/>
            <a:ext cx="0" cy="0"/>
          </a:xfrm>
        </p:spPr>
        <p:txBody>
          <a:bodyPr/>
          <a:lstStyle/>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028805D-4262-48AF-9A00-358A2ADE26BF}"/>
              </a:ext>
            </a:extLst>
          </p:cNvPr>
          <p:cNvSpPr txBox="1"/>
          <p:nvPr/>
        </p:nvSpPr>
        <p:spPr>
          <a:xfrm>
            <a:off x="1232115" y="937647"/>
            <a:ext cx="1872629" cy="646331"/>
          </a:xfrm>
          <a:prstGeom prst="rect">
            <a:avLst/>
          </a:prstGeom>
          <a:noFill/>
        </p:spPr>
        <p:txBody>
          <a:bodyPr wrap="none" rtlCol="0">
            <a:spAutoFit/>
          </a:bodyPr>
          <a:lstStyle/>
          <a:p>
            <a:r>
              <a:rPr lang="en-GB" dirty="0"/>
              <a:t>Abstract</a:t>
            </a:r>
          </a:p>
        </p:txBody>
      </p:sp>
      <p:sp>
        <p:nvSpPr>
          <p:cNvPr id="5" name="TextBox 4">
            <a:extLst>
              <a:ext uri="{FF2B5EF4-FFF2-40B4-BE49-F238E27FC236}">
                <a16:creationId xmlns:a16="http://schemas.microsoft.com/office/drawing/2014/main" id="{9B56F414-48D0-4B84-9715-7E058DB51662}"/>
              </a:ext>
            </a:extLst>
          </p:cNvPr>
          <p:cNvSpPr txBox="1"/>
          <p:nvPr/>
        </p:nvSpPr>
        <p:spPr>
          <a:xfrm>
            <a:off x="794274" y="2090172"/>
            <a:ext cx="10244380" cy="2677656"/>
          </a:xfrm>
          <a:prstGeom prst="rect">
            <a:avLst/>
          </a:prstGeom>
          <a:noFill/>
        </p:spPr>
        <p:txBody>
          <a:bodyPr wrap="square" rtlCol="0">
            <a:spAutoFit/>
          </a:bodyPr>
          <a:lstStyle/>
          <a:p>
            <a:r>
              <a:rPr lang="en-GB" sz="2800" dirty="0"/>
              <a:t>In this project the capabilities of different neural network techniques including, multi-layered and single-layered</a:t>
            </a:r>
          </a:p>
          <a:p>
            <a:r>
              <a:rPr lang="en-GB" sz="2800" dirty="0"/>
              <a:t>networks and the intricacies within their parameters and functionalities to further accuracy while preventing loss and generalisation are measured, while convergence is observed regarding standardisation via the use of confusion matrices.</a:t>
            </a:r>
          </a:p>
        </p:txBody>
      </p:sp>
    </p:spTree>
    <p:extLst>
      <p:ext uri="{BB962C8B-B14F-4D97-AF65-F5344CB8AC3E}">
        <p14:creationId xmlns:p14="http://schemas.microsoft.com/office/powerpoint/2010/main" val="3650717202"/>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8422-59F5-4CD5-AC91-7AE983C97841}"/>
              </a:ext>
            </a:extLst>
          </p:cNvPr>
          <p:cNvSpPr>
            <a:spLocks noGrp="1"/>
          </p:cNvSpPr>
          <p:nvPr>
            <p:ph type="title" idx="4294967295"/>
          </p:nvPr>
        </p:nvSpPr>
        <p:spPr>
          <a:xfrm>
            <a:off x="0" y="0"/>
            <a:ext cx="0" cy="0"/>
          </a:xfrm>
        </p:spPr>
        <p:txBody>
          <a:bodyPr/>
          <a:lstStyle/>
          <a:p>
            <a:br>
              <a:rPr lang="en-GB" dirty="0"/>
            </a:br>
            <a:endParaRPr lang="en-GB" dirty="0"/>
          </a:p>
        </p:txBody>
      </p:sp>
      <p:sp>
        <p:nvSpPr>
          <p:cNvPr id="3" name="Content Placeholder 2">
            <a:extLst>
              <a:ext uri="{FF2B5EF4-FFF2-40B4-BE49-F238E27FC236}">
                <a16:creationId xmlns:a16="http://schemas.microsoft.com/office/drawing/2014/main" id="{8A1DC876-0FDA-4580-8FD9-4B6B44CABA2F}"/>
              </a:ext>
            </a:extLst>
          </p:cNvPr>
          <p:cNvSpPr>
            <a:spLocks noGrp="1"/>
          </p:cNvSpPr>
          <p:nvPr>
            <p:ph idx="4294967295"/>
          </p:nvPr>
        </p:nvSpPr>
        <p:spPr>
          <a:xfrm>
            <a:off x="0" y="0"/>
            <a:ext cx="0" cy="0"/>
          </a:xfrm>
        </p:spPr>
        <p:txBody>
          <a:bodyPr/>
          <a:lstStyle/>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028805D-4262-48AF-9A00-358A2ADE26BF}"/>
              </a:ext>
            </a:extLst>
          </p:cNvPr>
          <p:cNvSpPr txBox="1"/>
          <p:nvPr/>
        </p:nvSpPr>
        <p:spPr>
          <a:xfrm>
            <a:off x="1232115" y="937647"/>
            <a:ext cx="2390078" cy="646331"/>
          </a:xfrm>
          <a:prstGeom prst="rect">
            <a:avLst/>
          </a:prstGeom>
          <a:noFill/>
        </p:spPr>
        <p:txBody>
          <a:bodyPr wrap="none" rtlCol="0">
            <a:spAutoFit/>
          </a:bodyPr>
          <a:lstStyle/>
          <a:p>
            <a:r>
              <a:rPr lang="en-GB" dirty="0"/>
              <a:t>Motivation</a:t>
            </a:r>
          </a:p>
        </p:txBody>
      </p:sp>
      <p:sp>
        <p:nvSpPr>
          <p:cNvPr id="5" name="TextBox 4">
            <a:extLst>
              <a:ext uri="{FF2B5EF4-FFF2-40B4-BE49-F238E27FC236}">
                <a16:creationId xmlns:a16="http://schemas.microsoft.com/office/drawing/2014/main" id="{9B56F414-48D0-4B84-9715-7E058DB51662}"/>
              </a:ext>
            </a:extLst>
          </p:cNvPr>
          <p:cNvSpPr txBox="1"/>
          <p:nvPr/>
        </p:nvSpPr>
        <p:spPr>
          <a:xfrm>
            <a:off x="890683" y="2337658"/>
            <a:ext cx="10244380" cy="2246769"/>
          </a:xfrm>
          <a:prstGeom prst="rect">
            <a:avLst/>
          </a:prstGeom>
          <a:noFill/>
        </p:spPr>
        <p:txBody>
          <a:bodyPr wrap="square" rtlCol="0">
            <a:spAutoFit/>
          </a:bodyPr>
          <a:lstStyle/>
          <a:p>
            <a:pPr marL="285750" indent="-285750">
              <a:buFont typeface="Arial" panose="020B0604020202020204" pitchFamily="34" charset="0"/>
              <a:buChar char="•"/>
            </a:pPr>
            <a:r>
              <a:rPr lang="en-GB" sz="2800" dirty="0"/>
              <a:t>Weak linear separability found in single-layer networks leads to poor performance</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Deeper networks are better suited to image classification tasks </a:t>
            </a:r>
          </a:p>
          <a:p>
            <a:endParaRPr lang="en-GB" sz="2800" dirty="0"/>
          </a:p>
        </p:txBody>
      </p:sp>
    </p:spTree>
    <p:extLst>
      <p:ext uri="{BB962C8B-B14F-4D97-AF65-F5344CB8AC3E}">
        <p14:creationId xmlns:p14="http://schemas.microsoft.com/office/powerpoint/2010/main" val="3451503173"/>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8422-59F5-4CD5-AC91-7AE983C97841}"/>
              </a:ext>
            </a:extLst>
          </p:cNvPr>
          <p:cNvSpPr>
            <a:spLocks noGrp="1"/>
          </p:cNvSpPr>
          <p:nvPr>
            <p:ph type="title" idx="4294967295"/>
          </p:nvPr>
        </p:nvSpPr>
        <p:spPr>
          <a:xfrm>
            <a:off x="0" y="0"/>
            <a:ext cx="0" cy="0"/>
          </a:xfrm>
        </p:spPr>
        <p:txBody>
          <a:bodyPr/>
          <a:lstStyle/>
          <a:p>
            <a:br>
              <a:rPr lang="en-GB" dirty="0"/>
            </a:br>
            <a:endParaRPr lang="en-GB" dirty="0"/>
          </a:p>
        </p:txBody>
      </p:sp>
      <p:sp>
        <p:nvSpPr>
          <p:cNvPr id="3" name="Content Placeholder 2">
            <a:extLst>
              <a:ext uri="{FF2B5EF4-FFF2-40B4-BE49-F238E27FC236}">
                <a16:creationId xmlns:a16="http://schemas.microsoft.com/office/drawing/2014/main" id="{8A1DC876-0FDA-4580-8FD9-4B6B44CABA2F}"/>
              </a:ext>
            </a:extLst>
          </p:cNvPr>
          <p:cNvSpPr>
            <a:spLocks noGrp="1"/>
          </p:cNvSpPr>
          <p:nvPr>
            <p:ph idx="4294967295"/>
          </p:nvPr>
        </p:nvSpPr>
        <p:spPr>
          <a:xfrm>
            <a:off x="0" y="0"/>
            <a:ext cx="0" cy="0"/>
          </a:xfrm>
        </p:spPr>
        <p:txBody>
          <a:bodyPr/>
          <a:lstStyle/>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028805D-4262-48AF-9A00-358A2ADE26BF}"/>
              </a:ext>
            </a:extLst>
          </p:cNvPr>
          <p:cNvSpPr txBox="1"/>
          <p:nvPr/>
        </p:nvSpPr>
        <p:spPr>
          <a:xfrm>
            <a:off x="1219589" y="536814"/>
            <a:ext cx="4944880" cy="769441"/>
          </a:xfrm>
          <a:prstGeom prst="rect">
            <a:avLst/>
          </a:prstGeom>
          <a:noFill/>
        </p:spPr>
        <p:txBody>
          <a:bodyPr wrap="none" rtlCol="0">
            <a:spAutoFit/>
          </a:bodyPr>
          <a:lstStyle/>
          <a:p>
            <a:r>
              <a:rPr lang="en-GB" sz="4400" dirty="0"/>
              <a:t>Research questions</a:t>
            </a:r>
          </a:p>
        </p:txBody>
      </p:sp>
      <p:sp>
        <p:nvSpPr>
          <p:cNvPr id="5" name="TextBox 4">
            <a:extLst>
              <a:ext uri="{FF2B5EF4-FFF2-40B4-BE49-F238E27FC236}">
                <a16:creationId xmlns:a16="http://schemas.microsoft.com/office/drawing/2014/main" id="{9B56F414-48D0-4B84-9715-7E058DB51662}"/>
              </a:ext>
            </a:extLst>
          </p:cNvPr>
          <p:cNvSpPr txBox="1"/>
          <p:nvPr/>
        </p:nvSpPr>
        <p:spPr>
          <a:xfrm>
            <a:off x="973810" y="1532576"/>
            <a:ext cx="10244380" cy="3693896"/>
          </a:xfrm>
          <a:prstGeom prst="rect">
            <a:avLst/>
          </a:prstGeom>
          <a:noFill/>
        </p:spPr>
        <p:txBody>
          <a:bodyPr wrap="square" rtlCol="0">
            <a:spAutoFit/>
          </a:bodyPr>
          <a:lstStyle/>
          <a:p>
            <a:pPr marL="342900" indent="-342900">
              <a:lnSpc>
                <a:spcPct val="150000"/>
              </a:lnSpc>
              <a:buFont typeface="+mj-lt"/>
              <a:buAutoNum type="arabicPeriod"/>
            </a:pPr>
            <a:r>
              <a:rPr lang="en-GB" sz="3200" dirty="0"/>
              <a:t>Can shallow neural networks effectively classify images ?</a:t>
            </a:r>
          </a:p>
          <a:p>
            <a:pPr marL="342900" indent="-342900">
              <a:lnSpc>
                <a:spcPct val="150000"/>
              </a:lnSpc>
              <a:buFont typeface="+mj-lt"/>
              <a:buAutoNum type="arabicPeriod"/>
            </a:pPr>
            <a:r>
              <a:rPr lang="en-GB" sz="3200" dirty="0"/>
              <a:t>To what extent does hyperparameter optimisation effect the shallow network performance?</a:t>
            </a:r>
          </a:p>
          <a:p>
            <a:pPr marL="342900" indent="-342900">
              <a:lnSpc>
                <a:spcPct val="150000"/>
              </a:lnSpc>
              <a:buFont typeface="+mj-lt"/>
              <a:buAutoNum type="arabicPeriod"/>
            </a:pPr>
            <a:endParaRPr lang="en-GB" sz="3200" dirty="0"/>
          </a:p>
        </p:txBody>
      </p:sp>
    </p:spTree>
    <p:extLst>
      <p:ext uri="{BB962C8B-B14F-4D97-AF65-F5344CB8AC3E}">
        <p14:creationId xmlns:p14="http://schemas.microsoft.com/office/powerpoint/2010/main" val="3097514910"/>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8422-59F5-4CD5-AC91-7AE983C97841}"/>
              </a:ext>
            </a:extLst>
          </p:cNvPr>
          <p:cNvSpPr>
            <a:spLocks noGrp="1"/>
          </p:cNvSpPr>
          <p:nvPr>
            <p:ph type="title" idx="4294967295"/>
          </p:nvPr>
        </p:nvSpPr>
        <p:spPr>
          <a:xfrm>
            <a:off x="0" y="0"/>
            <a:ext cx="0" cy="0"/>
          </a:xfrm>
        </p:spPr>
        <p:txBody>
          <a:bodyPr/>
          <a:lstStyle/>
          <a:p>
            <a:br>
              <a:rPr lang="en-GB" dirty="0"/>
            </a:br>
            <a:endParaRPr lang="en-GB" dirty="0"/>
          </a:p>
        </p:txBody>
      </p:sp>
      <p:sp>
        <p:nvSpPr>
          <p:cNvPr id="3" name="Content Placeholder 2">
            <a:extLst>
              <a:ext uri="{FF2B5EF4-FFF2-40B4-BE49-F238E27FC236}">
                <a16:creationId xmlns:a16="http://schemas.microsoft.com/office/drawing/2014/main" id="{8A1DC876-0FDA-4580-8FD9-4B6B44CABA2F}"/>
              </a:ext>
            </a:extLst>
          </p:cNvPr>
          <p:cNvSpPr>
            <a:spLocks noGrp="1"/>
          </p:cNvSpPr>
          <p:nvPr>
            <p:ph idx="4294967295"/>
          </p:nvPr>
        </p:nvSpPr>
        <p:spPr>
          <a:xfrm>
            <a:off x="0" y="0"/>
            <a:ext cx="0" cy="0"/>
          </a:xfrm>
        </p:spPr>
        <p:txBody>
          <a:bodyPr/>
          <a:lstStyle/>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028805D-4262-48AF-9A00-358A2ADE26BF}"/>
              </a:ext>
            </a:extLst>
          </p:cNvPr>
          <p:cNvSpPr txBox="1"/>
          <p:nvPr/>
        </p:nvSpPr>
        <p:spPr>
          <a:xfrm>
            <a:off x="1232115" y="662074"/>
            <a:ext cx="1731564" cy="646331"/>
          </a:xfrm>
          <a:prstGeom prst="rect">
            <a:avLst/>
          </a:prstGeom>
          <a:noFill/>
        </p:spPr>
        <p:txBody>
          <a:bodyPr wrap="none" rtlCol="0">
            <a:spAutoFit/>
          </a:bodyPr>
          <a:lstStyle/>
          <a:p>
            <a:r>
              <a:rPr lang="en-GB" dirty="0"/>
              <a:t>Dataset</a:t>
            </a:r>
          </a:p>
        </p:txBody>
      </p:sp>
      <p:sp>
        <p:nvSpPr>
          <p:cNvPr id="5" name="TextBox 4">
            <a:extLst>
              <a:ext uri="{FF2B5EF4-FFF2-40B4-BE49-F238E27FC236}">
                <a16:creationId xmlns:a16="http://schemas.microsoft.com/office/drawing/2014/main" id="{9B56F414-48D0-4B84-9715-7E058DB51662}"/>
              </a:ext>
            </a:extLst>
          </p:cNvPr>
          <p:cNvSpPr txBox="1"/>
          <p:nvPr/>
        </p:nvSpPr>
        <p:spPr>
          <a:xfrm>
            <a:off x="973810" y="1482472"/>
            <a:ext cx="10244380" cy="5078313"/>
          </a:xfrm>
          <a:prstGeom prst="rect">
            <a:avLst/>
          </a:prstGeom>
          <a:noFill/>
        </p:spPr>
        <p:txBody>
          <a:bodyPr wrap="square" rtlCol="0">
            <a:spAutoFit/>
          </a:bodyPr>
          <a:lstStyle/>
          <a:p>
            <a:r>
              <a:rPr lang="en-GB" sz="2000" b="0" i="0" dirty="0">
                <a:effectLst/>
                <a:latin typeface="Inter"/>
              </a:rPr>
              <a:t>This dataset contains 6,899 images from 8 distinct classes compiled from various source he classes include airplane, car, cat, dog, flower, fruit, motorbike and person.</a:t>
            </a:r>
          </a:p>
          <a:p>
            <a:endParaRPr lang="en-GB" sz="2000" dirty="0">
              <a:latin typeface="Inter"/>
            </a:endParaRPr>
          </a:p>
          <a:p>
            <a:pPr algn="l" fontAlgn="base"/>
            <a:r>
              <a:rPr lang="en-GB" sz="2400" b="1" dirty="0">
                <a:latin typeface="Inter"/>
              </a:rPr>
              <a:t>Acknowledgements</a:t>
            </a:r>
          </a:p>
          <a:p>
            <a:pPr algn="l" fontAlgn="base"/>
            <a:endParaRPr lang="en-GB" sz="2000" b="1" dirty="0">
              <a:latin typeface="Inter"/>
            </a:endParaRPr>
          </a:p>
          <a:p>
            <a:pPr algn="l" fontAlgn="base">
              <a:buFont typeface="Arial" panose="020B0604020202020204" pitchFamily="34" charset="0"/>
              <a:buChar char="•"/>
            </a:pPr>
            <a:r>
              <a:rPr lang="en-GB" sz="2000" b="0" i="0" dirty="0">
                <a:effectLst/>
                <a:latin typeface="inherit"/>
              </a:rPr>
              <a:t>Airplane</a:t>
            </a:r>
            <a:r>
              <a:rPr lang="en-GB" sz="2000" b="0" i="0" dirty="0">
                <a:effectLst/>
                <a:latin typeface="Inter"/>
              </a:rPr>
              <a:t> images obtained from </a:t>
            </a:r>
            <a:r>
              <a:rPr lang="en-GB" sz="2000" b="0" i="0" u="none" strike="noStrike" dirty="0">
                <a:solidFill>
                  <a:srgbClr val="48CEFF"/>
                </a:solidFill>
                <a:effectLst/>
                <a:latin typeface="Inter"/>
                <a:hlinkClick r:id="rId2"/>
              </a:rPr>
              <a:t>http://host.robots.ox.ac.uk/pascal/VOC</a:t>
            </a:r>
            <a:endParaRPr lang="en-GB" sz="2000" b="0" i="0" dirty="0">
              <a:effectLst/>
              <a:latin typeface="Inter"/>
            </a:endParaRPr>
          </a:p>
          <a:p>
            <a:pPr algn="l" fontAlgn="base">
              <a:buFont typeface="Arial" panose="020B0604020202020204" pitchFamily="34" charset="0"/>
              <a:buChar char="•"/>
            </a:pPr>
            <a:r>
              <a:rPr lang="en-GB" sz="2000" b="0" i="0" dirty="0">
                <a:effectLst/>
                <a:latin typeface="inherit"/>
              </a:rPr>
              <a:t>Car</a:t>
            </a:r>
            <a:r>
              <a:rPr lang="en-GB" sz="2000" b="0" i="0" dirty="0">
                <a:effectLst/>
                <a:latin typeface="Inter"/>
              </a:rPr>
              <a:t> images obtained from </a:t>
            </a:r>
            <a:r>
              <a:rPr lang="en-GB" sz="2000" b="0" i="0" u="none" strike="noStrike" dirty="0">
                <a:solidFill>
                  <a:srgbClr val="48CEFF"/>
                </a:solidFill>
                <a:effectLst/>
                <a:latin typeface="Inter"/>
                <a:hlinkClick r:id="rId3"/>
              </a:rPr>
              <a:t>https://ai.stanford.edu/~jkrause/cars/car_dataset.html</a:t>
            </a:r>
            <a:endParaRPr lang="en-GB" sz="2000" b="0" i="0" dirty="0">
              <a:effectLst/>
              <a:latin typeface="Inter"/>
            </a:endParaRPr>
          </a:p>
          <a:p>
            <a:pPr algn="l" fontAlgn="base">
              <a:buFont typeface="Arial" panose="020B0604020202020204" pitchFamily="34" charset="0"/>
              <a:buChar char="•"/>
            </a:pPr>
            <a:r>
              <a:rPr lang="en-GB" sz="2000" b="0" i="0" dirty="0">
                <a:effectLst/>
                <a:latin typeface="inherit"/>
              </a:rPr>
              <a:t>Cat</a:t>
            </a:r>
            <a:r>
              <a:rPr lang="en-GB" sz="2000" b="0" i="0" dirty="0">
                <a:effectLst/>
                <a:latin typeface="Inter"/>
              </a:rPr>
              <a:t> images obtained from </a:t>
            </a:r>
            <a:r>
              <a:rPr lang="en-GB" sz="2000" b="0" i="0" u="none" strike="noStrike" dirty="0">
                <a:solidFill>
                  <a:srgbClr val="48CEFF"/>
                </a:solidFill>
                <a:effectLst/>
                <a:latin typeface="Inter"/>
                <a:hlinkClick r:id="rId4"/>
              </a:rPr>
              <a:t>https://www.kaggle.com/c/dogs-vs-cats</a:t>
            </a:r>
            <a:endParaRPr lang="en-GB" sz="2000" b="0" i="0" dirty="0">
              <a:effectLst/>
              <a:latin typeface="Inter"/>
            </a:endParaRPr>
          </a:p>
          <a:p>
            <a:pPr algn="l" fontAlgn="base">
              <a:buFont typeface="Arial" panose="020B0604020202020204" pitchFamily="34" charset="0"/>
              <a:buChar char="•"/>
            </a:pPr>
            <a:r>
              <a:rPr lang="en-GB" sz="2000" b="0" i="0" dirty="0">
                <a:effectLst/>
                <a:latin typeface="inherit"/>
              </a:rPr>
              <a:t>Dog</a:t>
            </a:r>
            <a:r>
              <a:rPr lang="en-GB" sz="2000" b="0" i="0" dirty="0">
                <a:effectLst/>
                <a:latin typeface="Inter"/>
              </a:rPr>
              <a:t> images obtained from </a:t>
            </a:r>
            <a:r>
              <a:rPr lang="en-GB" sz="2000" b="0" i="0" u="none" strike="noStrike" dirty="0">
                <a:solidFill>
                  <a:srgbClr val="48CEFF"/>
                </a:solidFill>
                <a:effectLst/>
                <a:latin typeface="Inter"/>
                <a:hlinkClick r:id="rId4"/>
              </a:rPr>
              <a:t>https://www.kaggle.com/c/dogs-vs-cats</a:t>
            </a:r>
            <a:endParaRPr lang="en-GB" sz="2000" b="0" i="0" dirty="0">
              <a:effectLst/>
              <a:latin typeface="Inter"/>
            </a:endParaRPr>
          </a:p>
          <a:p>
            <a:pPr algn="l" fontAlgn="base">
              <a:buFont typeface="Arial" panose="020B0604020202020204" pitchFamily="34" charset="0"/>
              <a:buChar char="•"/>
            </a:pPr>
            <a:r>
              <a:rPr lang="en-GB" sz="2000" b="0" i="0" dirty="0">
                <a:effectLst/>
                <a:latin typeface="inherit"/>
              </a:rPr>
              <a:t>Flower</a:t>
            </a:r>
            <a:r>
              <a:rPr lang="en-GB" sz="2000" b="0" i="0" dirty="0">
                <a:effectLst/>
                <a:latin typeface="Inter"/>
              </a:rPr>
              <a:t> images obtained from </a:t>
            </a:r>
            <a:r>
              <a:rPr lang="en-GB" sz="2000" b="0" i="0" u="none" strike="noStrike" dirty="0">
                <a:solidFill>
                  <a:srgbClr val="48CEFF"/>
                </a:solidFill>
                <a:effectLst/>
                <a:latin typeface="Inter"/>
                <a:hlinkClick r:id="rId5"/>
              </a:rPr>
              <a:t>http://www.image-net.org</a:t>
            </a:r>
            <a:endParaRPr lang="en-GB" sz="2000" b="0" i="0" dirty="0">
              <a:effectLst/>
              <a:latin typeface="Inter"/>
            </a:endParaRPr>
          </a:p>
          <a:p>
            <a:pPr algn="l" fontAlgn="base">
              <a:buFont typeface="Arial" panose="020B0604020202020204" pitchFamily="34" charset="0"/>
              <a:buChar char="•"/>
            </a:pPr>
            <a:r>
              <a:rPr lang="en-GB" sz="2000" b="0" i="0" dirty="0">
                <a:effectLst/>
                <a:latin typeface="inherit"/>
              </a:rPr>
              <a:t>Fruit</a:t>
            </a:r>
            <a:r>
              <a:rPr lang="en-GB" sz="2000" b="0" i="0" dirty="0">
                <a:effectLst/>
                <a:latin typeface="Inter"/>
              </a:rPr>
              <a:t> images obtained from </a:t>
            </a:r>
            <a:r>
              <a:rPr lang="en-GB" sz="2000" b="0" i="0" u="none" strike="noStrike" dirty="0">
                <a:solidFill>
                  <a:srgbClr val="48CEFF"/>
                </a:solidFill>
                <a:effectLst/>
                <a:latin typeface="Inter"/>
                <a:hlinkClick r:id="rId6"/>
              </a:rPr>
              <a:t>https://www.kaggle.com/moltean/fruits</a:t>
            </a:r>
            <a:endParaRPr lang="en-GB" sz="2000" b="0" i="0" dirty="0">
              <a:effectLst/>
              <a:latin typeface="Inter"/>
            </a:endParaRPr>
          </a:p>
          <a:p>
            <a:pPr algn="l" fontAlgn="base">
              <a:buFont typeface="Arial" panose="020B0604020202020204" pitchFamily="34" charset="0"/>
              <a:buChar char="•"/>
            </a:pPr>
            <a:r>
              <a:rPr lang="en-GB" sz="2000" b="0" i="0" dirty="0">
                <a:effectLst/>
                <a:latin typeface="inherit"/>
              </a:rPr>
              <a:t>Motorbike</a:t>
            </a:r>
            <a:r>
              <a:rPr lang="en-GB" sz="2000" b="0" i="0" dirty="0">
                <a:effectLst/>
                <a:latin typeface="Inter"/>
              </a:rPr>
              <a:t> images obtained from </a:t>
            </a:r>
            <a:r>
              <a:rPr lang="en-GB" sz="2000" b="0" i="0" u="none" strike="noStrike" dirty="0">
                <a:solidFill>
                  <a:srgbClr val="48CEFF"/>
                </a:solidFill>
                <a:effectLst/>
                <a:latin typeface="Inter"/>
                <a:hlinkClick r:id="rId2"/>
              </a:rPr>
              <a:t>http://host.robots.ox.ac.uk/pascal/VOC</a:t>
            </a:r>
            <a:endParaRPr lang="en-GB" sz="2000" b="0" i="0" dirty="0">
              <a:effectLst/>
              <a:latin typeface="Inter"/>
            </a:endParaRPr>
          </a:p>
          <a:p>
            <a:pPr algn="l" fontAlgn="base">
              <a:buFont typeface="Arial" panose="020B0604020202020204" pitchFamily="34" charset="0"/>
              <a:buChar char="•"/>
            </a:pPr>
            <a:r>
              <a:rPr lang="en-GB" sz="2000" b="0" i="0" dirty="0">
                <a:effectLst/>
                <a:latin typeface="inherit"/>
              </a:rPr>
              <a:t>Person</a:t>
            </a:r>
            <a:r>
              <a:rPr lang="en-GB" sz="2000" b="0" i="0" dirty="0">
                <a:effectLst/>
                <a:latin typeface="Inter"/>
              </a:rPr>
              <a:t> images obtained from </a:t>
            </a:r>
            <a:r>
              <a:rPr lang="en-GB" sz="2000" b="0" i="0" u="none" strike="noStrike" dirty="0">
                <a:solidFill>
                  <a:srgbClr val="48CEFF"/>
                </a:solidFill>
                <a:effectLst/>
                <a:latin typeface="Inter"/>
                <a:hlinkClick r:id="rId7"/>
              </a:rPr>
              <a:t>http://www.briancbecker.com/blog/research/pubfig83-lfw-dataset</a:t>
            </a:r>
            <a:endParaRPr lang="en-GB" sz="2000" b="0" i="0" dirty="0">
              <a:effectLst/>
              <a:latin typeface="Inter"/>
            </a:endParaRPr>
          </a:p>
          <a:p>
            <a:endParaRPr lang="en-GB" sz="4000" dirty="0"/>
          </a:p>
        </p:txBody>
      </p:sp>
    </p:spTree>
    <p:extLst>
      <p:ext uri="{BB962C8B-B14F-4D97-AF65-F5344CB8AC3E}">
        <p14:creationId xmlns:p14="http://schemas.microsoft.com/office/powerpoint/2010/main" val="3103922414"/>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1E83C8A-7213-418A-AE36-D2E08DEF4CE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43757" y="2855893"/>
            <a:ext cx="1429385" cy="1429385"/>
          </a:xfrm>
          <a:prstGeom prst="rect">
            <a:avLst/>
          </a:prstGeom>
          <a:noFill/>
          <a:ln>
            <a:noFill/>
          </a:ln>
        </p:spPr>
      </p:pic>
      <p:sp>
        <p:nvSpPr>
          <p:cNvPr id="2" name="Title 1">
            <a:extLst>
              <a:ext uri="{FF2B5EF4-FFF2-40B4-BE49-F238E27FC236}">
                <a16:creationId xmlns:a16="http://schemas.microsoft.com/office/drawing/2014/main" id="{C3C28422-59F5-4CD5-AC91-7AE983C97841}"/>
              </a:ext>
            </a:extLst>
          </p:cNvPr>
          <p:cNvSpPr>
            <a:spLocks noGrp="1"/>
          </p:cNvSpPr>
          <p:nvPr>
            <p:ph type="title" idx="4294967295"/>
          </p:nvPr>
        </p:nvSpPr>
        <p:spPr>
          <a:xfrm>
            <a:off x="0" y="0"/>
            <a:ext cx="0" cy="0"/>
          </a:xfrm>
        </p:spPr>
        <p:txBody>
          <a:bodyPr/>
          <a:lstStyle/>
          <a:p>
            <a:br>
              <a:rPr lang="en-GB" dirty="0"/>
            </a:br>
            <a:endParaRPr lang="en-GB" dirty="0"/>
          </a:p>
        </p:txBody>
      </p:sp>
      <p:sp>
        <p:nvSpPr>
          <p:cNvPr id="3" name="Content Placeholder 2">
            <a:extLst>
              <a:ext uri="{FF2B5EF4-FFF2-40B4-BE49-F238E27FC236}">
                <a16:creationId xmlns:a16="http://schemas.microsoft.com/office/drawing/2014/main" id="{8A1DC876-0FDA-4580-8FD9-4B6B44CABA2F}"/>
              </a:ext>
            </a:extLst>
          </p:cNvPr>
          <p:cNvSpPr>
            <a:spLocks noGrp="1"/>
          </p:cNvSpPr>
          <p:nvPr>
            <p:ph idx="4294967295"/>
          </p:nvPr>
        </p:nvSpPr>
        <p:spPr>
          <a:xfrm>
            <a:off x="0" y="0"/>
            <a:ext cx="0" cy="0"/>
          </a:xfrm>
        </p:spPr>
        <p:txBody>
          <a:bodyPr/>
          <a:lstStyle/>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028805D-4262-48AF-9A00-358A2ADE26BF}"/>
              </a:ext>
            </a:extLst>
          </p:cNvPr>
          <p:cNvSpPr txBox="1"/>
          <p:nvPr/>
        </p:nvSpPr>
        <p:spPr>
          <a:xfrm>
            <a:off x="1232115" y="662074"/>
            <a:ext cx="1731564" cy="646331"/>
          </a:xfrm>
          <a:prstGeom prst="rect">
            <a:avLst/>
          </a:prstGeom>
          <a:noFill/>
        </p:spPr>
        <p:txBody>
          <a:bodyPr wrap="none" rtlCol="0">
            <a:spAutoFit/>
          </a:bodyPr>
          <a:lstStyle/>
          <a:p>
            <a:r>
              <a:rPr lang="en-GB" dirty="0"/>
              <a:t>Dataset</a:t>
            </a:r>
          </a:p>
        </p:txBody>
      </p:sp>
      <p:pic>
        <p:nvPicPr>
          <p:cNvPr id="6" name="Picture 5">
            <a:extLst>
              <a:ext uri="{FF2B5EF4-FFF2-40B4-BE49-F238E27FC236}">
                <a16:creationId xmlns:a16="http://schemas.microsoft.com/office/drawing/2014/main" id="{3323C64A-3D80-4C8C-98CD-956A635AC3B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9587" y="2214245"/>
            <a:ext cx="2028825" cy="528955"/>
          </a:xfrm>
          <a:prstGeom prst="rect">
            <a:avLst/>
          </a:prstGeom>
          <a:noFill/>
          <a:ln>
            <a:noFill/>
          </a:ln>
        </p:spPr>
      </p:pic>
      <p:pic>
        <p:nvPicPr>
          <p:cNvPr id="7" name="Picture 6">
            <a:extLst>
              <a:ext uri="{FF2B5EF4-FFF2-40B4-BE49-F238E27FC236}">
                <a16:creationId xmlns:a16="http://schemas.microsoft.com/office/drawing/2014/main" id="{597B360D-BC6F-4729-ACE9-65C6CF3C07E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08145" y="3174110"/>
            <a:ext cx="1887855" cy="914400"/>
          </a:xfrm>
          <a:prstGeom prst="rect">
            <a:avLst/>
          </a:prstGeom>
          <a:noFill/>
          <a:ln>
            <a:noFill/>
          </a:ln>
        </p:spPr>
      </p:pic>
      <p:pic>
        <p:nvPicPr>
          <p:cNvPr id="8" name="Picture 7">
            <a:extLst>
              <a:ext uri="{FF2B5EF4-FFF2-40B4-BE49-F238E27FC236}">
                <a16:creationId xmlns:a16="http://schemas.microsoft.com/office/drawing/2014/main" id="{1F584FD6-B9FF-44C7-882D-7C7B3FAA5F6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509119" y="4264747"/>
            <a:ext cx="1638300" cy="1638300"/>
          </a:xfrm>
          <a:prstGeom prst="rect">
            <a:avLst/>
          </a:prstGeom>
          <a:noFill/>
          <a:ln>
            <a:noFill/>
          </a:ln>
        </p:spPr>
      </p:pic>
      <p:pic>
        <p:nvPicPr>
          <p:cNvPr id="9" name="Picture 8">
            <a:extLst>
              <a:ext uri="{FF2B5EF4-FFF2-40B4-BE49-F238E27FC236}">
                <a16:creationId xmlns:a16="http://schemas.microsoft.com/office/drawing/2014/main" id="{42AAABD3-D73C-4243-AA1B-D43684546C2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7476580" y="1345101"/>
            <a:ext cx="1628775" cy="1628775"/>
          </a:xfrm>
          <a:prstGeom prst="rect">
            <a:avLst/>
          </a:prstGeom>
          <a:noFill/>
          <a:ln>
            <a:noFill/>
          </a:ln>
        </p:spPr>
      </p:pic>
      <p:pic>
        <p:nvPicPr>
          <p:cNvPr id="10" name="Picture 9">
            <a:extLst>
              <a:ext uri="{FF2B5EF4-FFF2-40B4-BE49-F238E27FC236}">
                <a16:creationId xmlns:a16="http://schemas.microsoft.com/office/drawing/2014/main" id="{93E8667E-8BCD-4C98-B40A-D2C04E6A8561}"/>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7705" y="4174144"/>
            <a:ext cx="1995805" cy="1400175"/>
          </a:xfrm>
          <a:prstGeom prst="rect">
            <a:avLst/>
          </a:prstGeom>
          <a:noFill/>
          <a:ln>
            <a:noFill/>
          </a:ln>
        </p:spPr>
      </p:pic>
      <p:pic>
        <p:nvPicPr>
          <p:cNvPr id="11" name="Picture 10">
            <a:extLst>
              <a:ext uri="{FF2B5EF4-FFF2-40B4-BE49-F238E27FC236}">
                <a16:creationId xmlns:a16="http://schemas.microsoft.com/office/drawing/2014/main" id="{682D89C2-F13F-4D9D-B081-F32F3171A62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33875" y="1775389"/>
            <a:ext cx="1429385" cy="1435100"/>
          </a:xfrm>
          <a:prstGeom prst="rect">
            <a:avLst/>
          </a:prstGeom>
          <a:noFill/>
          <a:ln>
            <a:noFill/>
          </a:ln>
        </p:spPr>
      </p:pic>
      <p:pic>
        <p:nvPicPr>
          <p:cNvPr id="12" name="Picture 11">
            <a:extLst>
              <a:ext uri="{FF2B5EF4-FFF2-40B4-BE49-F238E27FC236}">
                <a16:creationId xmlns:a16="http://schemas.microsoft.com/office/drawing/2014/main" id="{B62A6C7F-21D7-4FC1-AF9C-14BDF9081534}"/>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99545" y="1724831"/>
            <a:ext cx="1677035" cy="1249045"/>
          </a:xfrm>
          <a:prstGeom prst="rect">
            <a:avLst/>
          </a:prstGeom>
          <a:noFill/>
          <a:ln>
            <a:noFill/>
          </a:ln>
        </p:spPr>
      </p:pic>
      <p:pic>
        <p:nvPicPr>
          <p:cNvPr id="13" name="Picture 12">
            <a:extLst>
              <a:ext uri="{FF2B5EF4-FFF2-40B4-BE49-F238E27FC236}">
                <a16:creationId xmlns:a16="http://schemas.microsoft.com/office/drawing/2014/main" id="{B59A7281-F49E-4EFB-91DC-2C77339DD4D9}"/>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3453130" y="4081707"/>
            <a:ext cx="1403350" cy="1367790"/>
          </a:xfrm>
          <a:prstGeom prst="rect">
            <a:avLst/>
          </a:prstGeom>
          <a:noFill/>
          <a:ln>
            <a:noFill/>
          </a:ln>
        </p:spPr>
      </p:pic>
      <p:pic>
        <p:nvPicPr>
          <p:cNvPr id="14" name="Picture 13">
            <a:extLst>
              <a:ext uri="{FF2B5EF4-FFF2-40B4-BE49-F238E27FC236}">
                <a16:creationId xmlns:a16="http://schemas.microsoft.com/office/drawing/2014/main" id="{701A3629-5369-4BFA-8383-95214F80CC48}"/>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2301184" y="4112895"/>
            <a:ext cx="1114425" cy="1289050"/>
          </a:xfrm>
          <a:prstGeom prst="rect">
            <a:avLst/>
          </a:prstGeom>
          <a:noFill/>
          <a:ln>
            <a:noFill/>
          </a:ln>
        </p:spPr>
      </p:pic>
      <p:pic>
        <p:nvPicPr>
          <p:cNvPr id="15" name="Picture 14">
            <a:extLst>
              <a:ext uri="{FF2B5EF4-FFF2-40B4-BE49-F238E27FC236}">
                <a16:creationId xmlns:a16="http://schemas.microsoft.com/office/drawing/2014/main" id="{9040C54B-F63A-4B50-A03F-E6AC1730C477}"/>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69870" y="4053523"/>
            <a:ext cx="1429385" cy="1297940"/>
          </a:xfrm>
          <a:prstGeom prst="rect">
            <a:avLst/>
          </a:prstGeom>
          <a:noFill/>
          <a:ln>
            <a:noFill/>
          </a:ln>
        </p:spPr>
      </p:pic>
      <p:pic>
        <p:nvPicPr>
          <p:cNvPr id="16" name="Picture 15">
            <a:extLst>
              <a:ext uri="{FF2B5EF4-FFF2-40B4-BE49-F238E27FC236}">
                <a16:creationId xmlns:a16="http://schemas.microsoft.com/office/drawing/2014/main" id="{B7FD860C-FB5D-43D3-8262-794B9AF4966B}"/>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7137519" y="4267879"/>
            <a:ext cx="1371600" cy="1371600"/>
          </a:xfrm>
          <a:prstGeom prst="rect">
            <a:avLst/>
          </a:prstGeom>
          <a:noFill/>
          <a:ln>
            <a:noFill/>
          </a:ln>
        </p:spPr>
      </p:pic>
      <p:pic>
        <p:nvPicPr>
          <p:cNvPr id="18" name="Picture 17">
            <a:extLst>
              <a:ext uri="{FF2B5EF4-FFF2-40B4-BE49-F238E27FC236}">
                <a16:creationId xmlns:a16="http://schemas.microsoft.com/office/drawing/2014/main" id="{6F9BC92E-F854-475B-8133-79AB169C5651}"/>
              </a:ext>
            </a:extLst>
          </p:cNvPr>
          <p:cNvPicPr/>
          <p:nvPr/>
        </p:nvPicPr>
        <p:blipFill>
          <a:blip r:embed="rId14">
            <a:extLst>
              <a:ext uri="{28A0092B-C50C-407E-A947-70E740481C1C}">
                <a14:useLocalDpi xmlns:a14="http://schemas.microsoft.com/office/drawing/2010/main" val="0"/>
              </a:ext>
            </a:extLst>
          </a:blip>
          <a:srcRect/>
          <a:stretch>
            <a:fillRect/>
          </a:stretch>
        </p:blipFill>
        <p:spPr bwMode="auto">
          <a:xfrm>
            <a:off x="2567305" y="2054789"/>
            <a:ext cx="1771650" cy="876300"/>
          </a:xfrm>
          <a:prstGeom prst="rect">
            <a:avLst/>
          </a:prstGeom>
          <a:noFill/>
          <a:ln>
            <a:noFill/>
          </a:ln>
        </p:spPr>
      </p:pic>
      <p:pic>
        <p:nvPicPr>
          <p:cNvPr id="19" name="Picture 18">
            <a:extLst>
              <a:ext uri="{FF2B5EF4-FFF2-40B4-BE49-F238E27FC236}">
                <a16:creationId xmlns:a16="http://schemas.microsoft.com/office/drawing/2014/main" id="{C6DA6394-01BE-43EF-BCCB-A76D8ED98319}"/>
              </a:ext>
            </a:extLst>
          </p:cNvPr>
          <p:cNvPicPr/>
          <p:nvPr/>
        </p:nvPicPr>
        <p:blipFill>
          <a:blip r:embed="rId15">
            <a:extLst>
              <a:ext uri="{28A0092B-C50C-407E-A947-70E740481C1C}">
                <a14:useLocalDpi xmlns:a14="http://schemas.microsoft.com/office/drawing/2010/main" val="0"/>
              </a:ext>
            </a:extLst>
          </a:blip>
          <a:srcRect/>
          <a:stretch>
            <a:fillRect/>
          </a:stretch>
        </p:blipFill>
        <p:spPr bwMode="auto">
          <a:xfrm>
            <a:off x="509587" y="2741765"/>
            <a:ext cx="2038350" cy="1209675"/>
          </a:xfrm>
          <a:prstGeom prst="rect">
            <a:avLst/>
          </a:prstGeom>
          <a:noFill/>
          <a:ln>
            <a:noFill/>
          </a:ln>
        </p:spPr>
      </p:pic>
      <p:pic>
        <p:nvPicPr>
          <p:cNvPr id="21" name="Picture 20" descr="A picture containing transport, aircraft, airplane&#10;&#10;Description automatically generated">
            <a:extLst>
              <a:ext uri="{FF2B5EF4-FFF2-40B4-BE49-F238E27FC236}">
                <a16:creationId xmlns:a16="http://schemas.microsoft.com/office/drawing/2014/main" id="{13A2D3E2-9C66-485C-9BF8-158D481B872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05717" y="3046209"/>
            <a:ext cx="2724150" cy="1076325"/>
          </a:xfrm>
          <a:prstGeom prst="rect">
            <a:avLst/>
          </a:prstGeom>
        </p:spPr>
      </p:pic>
      <p:pic>
        <p:nvPicPr>
          <p:cNvPr id="23" name="Picture 22" descr="A person smiling for the camera&#10;&#10;Description automatically generated with medium confidence">
            <a:extLst>
              <a:ext uri="{FF2B5EF4-FFF2-40B4-BE49-F238E27FC236}">
                <a16:creationId xmlns:a16="http://schemas.microsoft.com/office/drawing/2014/main" id="{22784948-CCF0-4985-807C-07CCE89CCFD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44966" y="2891805"/>
            <a:ext cx="1239522" cy="1239522"/>
          </a:xfrm>
          <a:prstGeom prst="rect">
            <a:avLst/>
          </a:prstGeom>
        </p:spPr>
      </p:pic>
      <p:pic>
        <p:nvPicPr>
          <p:cNvPr id="25" name="Picture 24" descr="A close up of a person&#10;&#10;Description automatically generated with medium confidence">
            <a:extLst>
              <a:ext uri="{FF2B5EF4-FFF2-40B4-BE49-F238E27FC236}">
                <a16:creationId xmlns:a16="http://schemas.microsoft.com/office/drawing/2014/main" id="{D4BD4FB6-529A-4CCF-8449-626B9B127A8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67814" y="2993075"/>
            <a:ext cx="1239522" cy="1239522"/>
          </a:xfrm>
          <a:prstGeom prst="rect">
            <a:avLst/>
          </a:prstGeom>
        </p:spPr>
      </p:pic>
      <p:pic>
        <p:nvPicPr>
          <p:cNvPr id="27" name="Picture 26" descr="A picture containing person, person, suit, clothing&#10;&#10;Description automatically generated">
            <a:extLst>
              <a:ext uri="{FF2B5EF4-FFF2-40B4-BE49-F238E27FC236}">
                <a16:creationId xmlns:a16="http://schemas.microsoft.com/office/drawing/2014/main" id="{E105ADE1-95DF-4100-A9BA-EBE6C0B4DD6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205717" y="1483749"/>
            <a:ext cx="1463093" cy="1463093"/>
          </a:xfrm>
          <a:prstGeom prst="rect">
            <a:avLst/>
          </a:prstGeom>
        </p:spPr>
      </p:pic>
      <p:pic>
        <p:nvPicPr>
          <p:cNvPr id="29" name="Picture 28" descr="A close - up of a person smiling&#10;&#10;Description automatically generated">
            <a:extLst>
              <a:ext uri="{FF2B5EF4-FFF2-40B4-BE49-F238E27FC236}">
                <a16:creationId xmlns:a16="http://schemas.microsoft.com/office/drawing/2014/main" id="{E851235F-C99C-4BFA-886C-45E0ADAC3C6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136230" y="4264747"/>
            <a:ext cx="1816469" cy="1816469"/>
          </a:xfrm>
          <a:prstGeom prst="rect">
            <a:avLst/>
          </a:prstGeom>
        </p:spPr>
      </p:pic>
      <p:pic>
        <p:nvPicPr>
          <p:cNvPr id="31" name="Picture 30" descr="A close up of a baseball&#10;&#10;Description automatically generated with low confidence">
            <a:extLst>
              <a:ext uri="{FF2B5EF4-FFF2-40B4-BE49-F238E27FC236}">
                <a16:creationId xmlns:a16="http://schemas.microsoft.com/office/drawing/2014/main" id="{CCD096B0-22AF-4E0E-8234-320FF5CDCE4E}"/>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729913" y="1951496"/>
            <a:ext cx="952500" cy="952500"/>
          </a:xfrm>
          <a:prstGeom prst="rect">
            <a:avLst/>
          </a:prstGeom>
        </p:spPr>
      </p:pic>
    </p:spTree>
    <p:extLst>
      <p:ext uri="{BB962C8B-B14F-4D97-AF65-F5344CB8AC3E}">
        <p14:creationId xmlns:p14="http://schemas.microsoft.com/office/powerpoint/2010/main" val="536251764"/>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8422-59F5-4CD5-AC91-7AE983C97841}"/>
              </a:ext>
            </a:extLst>
          </p:cNvPr>
          <p:cNvSpPr>
            <a:spLocks noGrp="1"/>
          </p:cNvSpPr>
          <p:nvPr>
            <p:ph type="title" idx="4294967295"/>
          </p:nvPr>
        </p:nvSpPr>
        <p:spPr>
          <a:xfrm>
            <a:off x="0" y="0"/>
            <a:ext cx="0" cy="0"/>
          </a:xfrm>
        </p:spPr>
        <p:txBody>
          <a:bodyPr/>
          <a:lstStyle/>
          <a:p>
            <a:br>
              <a:rPr lang="en-GB" dirty="0"/>
            </a:br>
            <a:endParaRPr lang="en-GB" dirty="0"/>
          </a:p>
        </p:txBody>
      </p:sp>
      <p:sp>
        <p:nvSpPr>
          <p:cNvPr id="3" name="Content Placeholder 2">
            <a:extLst>
              <a:ext uri="{FF2B5EF4-FFF2-40B4-BE49-F238E27FC236}">
                <a16:creationId xmlns:a16="http://schemas.microsoft.com/office/drawing/2014/main" id="{8A1DC876-0FDA-4580-8FD9-4B6B44CABA2F}"/>
              </a:ext>
            </a:extLst>
          </p:cNvPr>
          <p:cNvSpPr>
            <a:spLocks noGrp="1"/>
          </p:cNvSpPr>
          <p:nvPr>
            <p:ph idx="4294967295"/>
          </p:nvPr>
        </p:nvSpPr>
        <p:spPr>
          <a:xfrm>
            <a:off x="0" y="0"/>
            <a:ext cx="0" cy="0"/>
          </a:xfrm>
        </p:spPr>
        <p:txBody>
          <a:bodyPr/>
          <a:lstStyle/>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028805D-4262-48AF-9A00-358A2ADE26BF}"/>
              </a:ext>
            </a:extLst>
          </p:cNvPr>
          <p:cNvSpPr txBox="1"/>
          <p:nvPr/>
        </p:nvSpPr>
        <p:spPr>
          <a:xfrm>
            <a:off x="1232115" y="937647"/>
            <a:ext cx="2953053" cy="646331"/>
          </a:xfrm>
          <a:prstGeom prst="rect">
            <a:avLst/>
          </a:prstGeom>
          <a:noFill/>
        </p:spPr>
        <p:txBody>
          <a:bodyPr wrap="none" rtlCol="0">
            <a:spAutoFit/>
          </a:bodyPr>
          <a:lstStyle/>
          <a:p>
            <a:r>
              <a:rPr lang="en-GB" dirty="0"/>
              <a:t>Methodology</a:t>
            </a:r>
          </a:p>
        </p:txBody>
      </p:sp>
      <p:sp>
        <p:nvSpPr>
          <p:cNvPr id="5" name="TextBox 4">
            <a:extLst>
              <a:ext uri="{FF2B5EF4-FFF2-40B4-BE49-F238E27FC236}">
                <a16:creationId xmlns:a16="http://schemas.microsoft.com/office/drawing/2014/main" id="{9B56F414-48D0-4B84-9715-7E058DB51662}"/>
              </a:ext>
            </a:extLst>
          </p:cNvPr>
          <p:cNvSpPr txBox="1"/>
          <p:nvPr/>
        </p:nvSpPr>
        <p:spPr>
          <a:xfrm>
            <a:off x="973810" y="1783097"/>
            <a:ext cx="1957280" cy="461665"/>
          </a:xfrm>
          <a:prstGeom prst="rect">
            <a:avLst/>
          </a:prstGeom>
          <a:noFill/>
        </p:spPr>
        <p:txBody>
          <a:bodyPr wrap="square" rtlCol="0">
            <a:spAutoFit/>
          </a:bodyPr>
          <a:lstStyle/>
          <a:p>
            <a:pPr marL="285750" indent="-285750">
              <a:buFont typeface="Arial" panose="020B0604020202020204" pitchFamily="34" charset="0"/>
              <a:buChar char="•"/>
            </a:pPr>
            <a:r>
              <a:rPr lang="en-GB" sz="2400" dirty="0"/>
              <a:t>Python 3</a:t>
            </a:r>
          </a:p>
        </p:txBody>
      </p:sp>
      <p:sp>
        <p:nvSpPr>
          <p:cNvPr id="6" name="TextBox 5">
            <a:extLst>
              <a:ext uri="{FF2B5EF4-FFF2-40B4-BE49-F238E27FC236}">
                <a16:creationId xmlns:a16="http://schemas.microsoft.com/office/drawing/2014/main" id="{4ADA63F1-12A6-4833-AE3D-51231F7785E7}"/>
              </a:ext>
            </a:extLst>
          </p:cNvPr>
          <p:cNvSpPr txBox="1"/>
          <p:nvPr/>
        </p:nvSpPr>
        <p:spPr>
          <a:xfrm>
            <a:off x="8053103" y="1763490"/>
            <a:ext cx="3012687" cy="461665"/>
          </a:xfrm>
          <a:prstGeom prst="rect">
            <a:avLst/>
          </a:prstGeom>
          <a:noFill/>
        </p:spPr>
        <p:txBody>
          <a:bodyPr wrap="square" rtlCol="0">
            <a:spAutoFit/>
          </a:bodyPr>
          <a:lstStyle/>
          <a:p>
            <a:pPr marL="285750" indent="-285750">
              <a:buFont typeface="Arial" panose="020B0604020202020204" pitchFamily="34" charset="0"/>
              <a:buChar char="•"/>
            </a:pPr>
            <a:r>
              <a:rPr lang="en-GB" sz="2400" dirty="0"/>
              <a:t>Matplotlib</a:t>
            </a:r>
          </a:p>
        </p:txBody>
      </p:sp>
      <p:sp>
        <p:nvSpPr>
          <p:cNvPr id="7" name="TextBox 6">
            <a:extLst>
              <a:ext uri="{FF2B5EF4-FFF2-40B4-BE49-F238E27FC236}">
                <a16:creationId xmlns:a16="http://schemas.microsoft.com/office/drawing/2014/main" id="{4A797462-4817-42CB-8CBF-DDA778937823}"/>
              </a:ext>
            </a:extLst>
          </p:cNvPr>
          <p:cNvSpPr txBox="1"/>
          <p:nvPr/>
        </p:nvSpPr>
        <p:spPr>
          <a:xfrm>
            <a:off x="4185168" y="1763490"/>
            <a:ext cx="2389452" cy="461665"/>
          </a:xfrm>
          <a:prstGeom prst="rect">
            <a:avLst/>
          </a:prstGeom>
          <a:noFill/>
        </p:spPr>
        <p:txBody>
          <a:bodyPr wrap="square" rtlCol="0">
            <a:spAutoFit/>
          </a:bodyPr>
          <a:lstStyle/>
          <a:p>
            <a:pPr marL="285750" indent="-285750">
              <a:buFont typeface="Arial" panose="020B0604020202020204" pitchFamily="34" charset="0"/>
              <a:buChar char="•"/>
            </a:pPr>
            <a:r>
              <a:rPr lang="en-GB" sz="2400" dirty="0"/>
              <a:t>Keras</a:t>
            </a:r>
          </a:p>
        </p:txBody>
      </p:sp>
      <p:sp>
        <p:nvSpPr>
          <p:cNvPr id="8" name="TextBox 7">
            <a:extLst>
              <a:ext uri="{FF2B5EF4-FFF2-40B4-BE49-F238E27FC236}">
                <a16:creationId xmlns:a16="http://schemas.microsoft.com/office/drawing/2014/main" id="{B33A672A-DABD-4566-BB75-902B9C826389}"/>
              </a:ext>
            </a:extLst>
          </p:cNvPr>
          <p:cNvSpPr txBox="1"/>
          <p:nvPr/>
        </p:nvSpPr>
        <p:spPr>
          <a:xfrm>
            <a:off x="1452692" y="2404667"/>
            <a:ext cx="9286616" cy="3970318"/>
          </a:xfrm>
          <a:prstGeom prst="rect">
            <a:avLst/>
          </a:prstGeom>
          <a:noFill/>
        </p:spPr>
        <p:txBody>
          <a:bodyPr wrap="square" rtlCol="0">
            <a:spAutoFit/>
          </a:bodyPr>
          <a:lstStyle/>
          <a:p>
            <a:pPr marL="571500" indent="-571500">
              <a:buFont typeface="Arial" panose="020B0604020202020204" pitchFamily="34" charset="0"/>
              <a:buChar char="•"/>
            </a:pPr>
            <a:r>
              <a:rPr lang="en-GB" sz="1400" dirty="0">
                <a:latin typeface="+mn-lt"/>
              </a:rPr>
              <a:t>Images of 8 different types: </a:t>
            </a:r>
            <a:r>
              <a:rPr lang="en-GB" sz="1400" b="0" i="0" dirty="0">
                <a:effectLst/>
                <a:latin typeface="+mn-lt"/>
              </a:rPr>
              <a:t>airplane, car, cat, dog, flower, fruit, motorbike and person split across a training and test set ratio of 80/20</a:t>
            </a:r>
          </a:p>
          <a:p>
            <a:pPr marL="571500" indent="-571500">
              <a:buFont typeface="Arial" panose="020B0604020202020204" pitchFamily="34" charset="0"/>
              <a:buChar char="•"/>
            </a:pPr>
            <a:r>
              <a:rPr lang="en-GB" sz="1400" dirty="0">
                <a:latin typeface="+mn-lt"/>
              </a:rPr>
              <a:t>Input images changes to a resolution of 32 x 32 pixels with a batch size of 128</a:t>
            </a:r>
          </a:p>
          <a:p>
            <a:pPr marL="571500" indent="-571500">
              <a:buFont typeface="Arial" panose="020B0604020202020204" pitchFamily="34" charset="0"/>
              <a:buChar char="•"/>
            </a:pPr>
            <a:r>
              <a:rPr lang="en-GB" sz="1400" dirty="0">
                <a:latin typeface="+mn-lt"/>
              </a:rPr>
              <a:t>CNN architecture of 1 block of 2 convolutional layers</a:t>
            </a:r>
          </a:p>
          <a:p>
            <a:pPr marL="571500" indent="-571500">
              <a:buFont typeface="Arial" panose="020B0604020202020204" pitchFamily="34" charset="0"/>
              <a:buChar char="•"/>
            </a:pPr>
            <a:r>
              <a:rPr lang="en-GB" sz="1400" dirty="0">
                <a:latin typeface="+mn-lt"/>
              </a:rPr>
              <a:t>Each convolutional layer within the block used </a:t>
            </a:r>
            <a:r>
              <a:rPr lang="en-GB" sz="1400" dirty="0" err="1">
                <a:latin typeface="+mn-lt"/>
              </a:rPr>
              <a:t>ReLU</a:t>
            </a:r>
            <a:r>
              <a:rPr lang="en-GB" sz="1400" dirty="0">
                <a:latin typeface="+mn-lt"/>
              </a:rPr>
              <a:t> activation function</a:t>
            </a:r>
          </a:p>
          <a:p>
            <a:pPr marL="571500" indent="-571500">
              <a:buFont typeface="Arial" panose="020B0604020202020204" pitchFamily="34" charset="0"/>
              <a:buChar char="•"/>
            </a:pPr>
            <a:r>
              <a:rPr lang="en-GB" sz="1400" dirty="0">
                <a:latin typeface="+mn-lt"/>
              </a:rPr>
              <a:t>After each convolutional layer, Max pooling layers were used, resulting in 2 max pooling layers</a:t>
            </a:r>
          </a:p>
          <a:p>
            <a:pPr marL="571500" indent="-571500">
              <a:buFont typeface="Arial" panose="020B0604020202020204" pitchFamily="34" charset="0"/>
              <a:buChar char="•"/>
            </a:pPr>
            <a:r>
              <a:rPr lang="en-GB" sz="1400" dirty="0">
                <a:latin typeface="+mn-lt"/>
              </a:rPr>
              <a:t>Dropout rate of 0.25 was used twice, once after the convolutional layers and a second time after the initial fully connected dense layer</a:t>
            </a:r>
          </a:p>
          <a:p>
            <a:pPr marL="571500" indent="-571500">
              <a:buFont typeface="Arial" panose="020B0604020202020204" pitchFamily="34" charset="0"/>
              <a:buChar char="•"/>
            </a:pPr>
            <a:r>
              <a:rPr lang="en-GB" sz="1400" dirty="0">
                <a:latin typeface="+mn-lt"/>
              </a:rPr>
              <a:t>A </a:t>
            </a:r>
            <a:r>
              <a:rPr lang="en-GB" sz="1400" dirty="0" err="1">
                <a:latin typeface="+mn-lt"/>
              </a:rPr>
              <a:t>softmax</a:t>
            </a:r>
            <a:r>
              <a:rPr lang="en-GB" sz="1400" dirty="0">
                <a:latin typeface="+mn-lt"/>
              </a:rPr>
              <a:t> layer consisting of the number of classes so 8 neurons were implemented to classify and distinguish the images into their 8 respective categories:</a:t>
            </a:r>
            <a:r>
              <a:rPr lang="en-GB" sz="1400" b="0" i="0" dirty="0">
                <a:effectLst/>
                <a:latin typeface="+mn-lt"/>
              </a:rPr>
              <a:t> airplane, car, cat, dog, flower, fruit, motorbike and person </a:t>
            </a:r>
          </a:p>
          <a:p>
            <a:pPr marL="571500" indent="-571500">
              <a:buFont typeface="Arial" panose="020B0604020202020204" pitchFamily="34" charset="0"/>
              <a:buChar char="•"/>
            </a:pPr>
            <a:r>
              <a:rPr lang="en-GB" sz="1400" dirty="0">
                <a:latin typeface="+mn-lt"/>
              </a:rPr>
              <a:t>The Adam Optimiser was used for setting up the parameters</a:t>
            </a:r>
          </a:p>
          <a:p>
            <a:pPr marL="571500" indent="-571500">
              <a:buFont typeface="Arial" panose="020B0604020202020204" pitchFamily="34" charset="0"/>
              <a:buChar char="•"/>
            </a:pPr>
            <a:r>
              <a:rPr lang="en-GB" sz="1400" dirty="0">
                <a:latin typeface="+mn-lt"/>
              </a:rPr>
              <a:t>The loss function was set to the cross-entropy cost function</a:t>
            </a:r>
          </a:p>
          <a:p>
            <a:pPr marL="571500" indent="-571500">
              <a:buFont typeface="Arial" panose="020B0604020202020204" pitchFamily="34" charset="0"/>
              <a:buChar char="•"/>
            </a:pPr>
            <a:r>
              <a:rPr lang="en-GB" sz="1400" dirty="0">
                <a:latin typeface="+mn-lt"/>
              </a:rPr>
              <a:t>The model was trained for 20 epochs</a:t>
            </a:r>
          </a:p>
          <a:p>
            <a:pPr marL="571500" indent="-571500">
              <a:buFont typeface="Arial" panose="020B0604020202020204" pitchFamily="34" charset="0"/>
              <a:buChar char="•"/>
            </a:pPr>
            <a:r>
              <a:rPr lang="en-GB" sz="1400" dirty="0">
                <a:latin typeface="+mn-lt"/>
              </a:rPr>
              <a:t>The results were plotted with Matplotlib</a:t>
            </a:r>
          </a:p>
          <a:p>
            <a:pPr marL="571500" indent="-571500">
              <a:buFont typeface="Arial" panose="020B0604020202020204" pitchFamily="34" charset="0"/>
              <a:buChar char="•"/>
            </a:pPr>
            <a:r>
              <a:rPr lang="en-GB" sz="1400" dirty="0">
                <a:latin typeface="+mn-lt"/>
              </a:rPr>
              <a:t>A Wilcoxon signed-ranked test was carried out</a:t>
            </a:r>
          </a:p>
          <a:p>
            <a:pPr marL="571500" indent="-571500">
              <a:buFont typeface="Arial" panose="020B0604020202020204" pitchFamily="34" charset="0"/>
              <a:buChar char="•"/>
            </a:pPr>
            <a:endParaRPr lang="en-GB" sz="1400" dirty="0">
              <a:latin typeface="+mn-lt"/>
            </a:endParaRPr>
          </a:p>
          <a:p>
            <a:pPr marL="571500" indent="-571500">
              <a:buFont typeface="Arial" panose="020B0604020202020204" pitchFamily="34" charset="0"/>
              <a:buChar char="•"/>
            </a:pPr>
            <a:endParaRPr lang="en-GB" sz="1400" dirty="0">
              <a:latin typeface="+mn-lt"/>
            </a:endParaRPr>
          </a:p>
        </p:txBody>
      </p:sp>
    </p:spTree>
    <p:extLst>
      <p:ext uri="{BB962C8B-B14F-4D97-AF65-F5344CB8AC3E}">
        <p14:creationId xmlns:p14="http://schemas.microsoft.com/office/powerpoint/2010/main" val="1345652328"/>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8422-59F5-4CD5-AC91-7AE983C97841}"/>
              </a:ext>
            </a:extLst>
          </p:cNvPr>
          <p:cNvSpPr>
            <a:spLocks noGrp="1"/>
          </p:cNvSpPr>
          <p:nvPr>
            <p:ph type="title" idx="4294967295"/>
          </p:nvPr>
        </p:nvSpPr>
        <p:spPr>
          <a:xfrm>
            <a:off x="0" y="0"/>
            <a:ext cx="0" cy="0"/>
          </a:xfrm>
        </p:spPr>
        <p:txBody>
          <a:bodyPr/>
          <a:lstStyle/>
          <a:p>
            <a:br>
              <a:rPr lang="en-GB" dirty="0"/>
            </a:br>
            <a:endParaRPr lang="en-GB" dirty="0"/>
          </a:p>
        </p:txBody>
      </p:sp>
      <p:sp>
        <p:nvSpPr>
          <p:cNvPr id="3" name="Content Placeholder 2">
            <a:extLst>
              <a:ext uri="{FF2B5EF4-FFF2-40B4-BE49-F238E27FC236}">
                <a16:creationId xmlns:a16="http://schemas.microsoft.com/office/drawing/2014/main" id="{8A1DC876-0FDA-4580-8FD9-4B6B44CABA2F}"/>
              </a:ext>
            </a:extLst>
          </p:cNvPr>
          <p:cNvSpPr>
            <a:spLocks noGrp="1"/>
          </p:cNvSpPr>
          <p:nvPr>
            <p:ph idx="4294967295"/>
          </p:nvPr>
        </p:nvSpPr>
        <p:spPr>
          <a:xfrm>
            <a:off x="0" y="0"/>
            <a:ext cx="0" cy="0"/>
          </a:xfrm>
        </p:spPr>
        <p:txBody>
          <a:bodyPr/>
          <a:lstStyle/>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028805D-4262-48AF-9A00-358A2ADE26BF}"/>
              </a:ext>
            </a:extLst>
          </p:cNvPr>
          <p:cNvSpPr txBox="1"/>
          <p:nvPr/>
        </p:nvSpPr>
        <p:spPr>
          <a:xfrm>
            <a:off x="1232115" y="937647"/>
            <a:ext cx="2666627" cy="646331"/>
          </a:xfrm>
          <a:prstGeom prst="rect">
            <a:avLst/>
          </a:prstGeom>
          <a:noFill/>
        </p:spPr>
        <p:txBody>
          <a:bodyPr wrap="none" rtlCol="0">
            <a:spAutoFit/>
          </a:bodyPr>
          <a:lstStyle/>
          <a:p>
            <a:r>
              <a:rPr lang="en-GB" dirty="0"/>
              <a:t>Convolution</a:t>
            </a:r>
          </a:p>
        </p:txBody>
      </p:sp>
      <p:sp>
        <p:nvSpPr>
          <p:cNvPr id="5" name="TextBox 4">
            <a:extLst>
              <a:ext uri="{FF2B5EF4-FFF2-40B4-BE49-F238E27FC236}">
                <a16:creationId xmlns:a16="http://schemas.microsoft.com/office/drawing/2014/main" id="{9B56F414-48D0-4B84-9715-7E058DB51662}"/>
              </a:ext>
            </a:extLst>
          </p:cNvPr>
          <p:cNvSpPr txBox="1"/>
          <p:nvPr/>
        </p:nvSpPr>
        <p:spPr>
          <a:xfrm>
            <a:off x="973810" y="1714204"/>
            <a:ext cx="10244380" cy="1200329"/>
          </a:xfrm>
          <a:prstGeom prst="rect">
            <a:avLst/>
          </a:prstGeom>
          <a:noFill/>
        </p:spPr>
        <p:txBody>
          <a:bodyPr wrap="square" rtlCol="0">
            <a:spAutoFit/>
          </a:bodyPr>
          <a:lstStyle/>
          <a:p>
            <a:r>
              <a:rPr lang="en-GB" sz="2400" dirty="0">
                <a:latin typeface="medium-content-serif-font"/>
              </a:rPr>
              <a:t>Filters are initialized by </a:t>
            </a:r>
            <a:r>
              <a:rPr lang="en-GB" sz="2400" b="1" dirty="0">
                <a:latin typeface="medium-content-serif-font"/>
              </a:rPr>
              <a:t>Gaussian distribution</a:t>
            </a:r>
            <a:r>
              <a:rPr lang="en-GB" sz="2400" dirty="0">
                <a:latin typeface="medium-content-serif-font"/>
              </a:rPr>
              <a:t>, randomly. These filters are defined such that each filter learns about certain patterns, and these filters learn more patterns as the network gets deeper.</a:t>
            </a:r>
            <a:endParaRPr lang="en-GB" sz="2400" dirty="0"/>
          </a:p>
        </p:txBody>
      </p:sp>
      <p:pic>
        <p:nvPicPr>
          <p:cNvPr id="6" name="Picture 4" descr="Image result for gaussian convolution">
            <a:extLst>
              <a:ext uri="{FF2B5EF4-FFF2-40B4-BE49-F238E27FC236}">
                <a16:creationId xmlns:a16="http://schemas.microsoft.com/office/drawing/2014/main" id="{17034265-F5E5-424E-ADED-3AE1E05C5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242" y="3157538"/>
            <a:ext cx="315277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965655"/>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8422-59F5-4CD5-AC91-7AE983C97841}"/>
              </a:ext>
            </a:extLst>
          </p:cNvPr>
          <p:cNvSpPr>
            <a:spLocks noGrp="1"/>
          </p:cNvSpPr>
          <p:nvPr>
            <p:ph type="title" idx="4294967295"/>
          </p:nvPr>
        </p:nvSpPr>
        <p:spPr>
          <a:xfrm>
            <a:off x="0" y="0"/>
            <a:ext cx="0" cy="0"/>
          </a:xfrm>
        </p:spPr>
        <p:txBody>
          <a:bodyPr/>
          <a:lstStyle/>
          <a:p>
            <a:br>
              <a:rPr lang="en-GB" dirty="0"/>
            </a:br>
            <a:endParaRPr lang="en-GB" dirty="0"/>
          </a:p>
        </p:txBody>
      </p:sp>
      <p:sp>
        <p:nvSpPr>
          <p:cNvPr id="3" name="Content Placeholder 2">
            <a:extLst>
              <a:ext uri="{FF2B5EF4-FFF2-40B4-BE49-F238E27FC236}">
                <a16:creationId xmlns:a16="http://schemas.microsoft.com/office/drawing/2014/main" id="{8A1DC876-0FDA-4580-8FD9-4B6B44CABA2F}"/>
              </a:ext>
            </a:extLst>
          </p:cNvPr>
          <p:cNvSpPr>
            <a:spLocks noGrp="1"/>
          </p:cNvSpPr>
          <p:nvPr>
            <p:ph idx="4294967295"/>
          </p:nvPr>
        </p:nvSpPr>
        <p:spPr>
          <a:xfrm>
            <a:off x="0" y="0"/>
            <a:ext cx="0" cy="0"/>
          </a:xfrm>
        </p:spPr>
        <p:txBody>
          <a:bodyPr/>
          <a:lstStyle/>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028805D-4262-48AF-9A00-358A2ADE26BF}"/>
              </a:ext>
            </a:extLst>
          </p:cNvPr>
          <p:cNvSpPr txBox="1"/>
          <p:nvPr/>
        </p:nvSpPr>
        <p:spPr>
          <a:xfrm>
            <a:off x="1232115" y="937647"/>
            <a:ext cx="1615122" cy="646331"/>
          </a:xfrm>
          <a:prstGeom prst="rect">
            <a:avLst/>
          </a:prstGeom>
          <a:noFill/>
        </p:spPr>
        <p:txBody>
          <a:bodyPr wrap="none" rtlCol="0">
            <a:spAutoFit/>
          </a:bodyPr>
          <a:lstStyle/>
          <a:p>
            <a:r>
              <a:rPr lang="en-GB" dirty="0">
                <a:latin typeface="medium-content-serif-font"/>
              </a:rPr>
              <a:t>Pooling</a:t>
            </a:r>
            <a:endParaRPr lang="en-GB" dirty="0"/>
          </a:p>
        </p:txBody>
      </p:sp>
      <p:sp>
        <p:nvSpPr>
          <p:cNvPr id="5" name="TextBox 4">
            <a:extLst>
              <a:ext uri="{FF2B5EF4-FFF2-40B4-BE49-F238E27FC236}">
                <a16:creationId xmlns:a16="http://schemas.microsoft.com/office/drawing/2014/main" id="{9B56F414-48D0-4B84-9715-7E058DB51662}"/>
              </a:ext>
            </a:extLst>
          </p:cNvPr>
          <p:cNvSpPr txBox="1"/>
          <p:nvPr/>
        </p:nvSpPr>
        <p:spPr>
          <a:xfrm>
            <a:off x="973810" y="1583978"/>
            <a:ext cx="10244380" cy="1384995"/>
          </a:xfrm>
          <a:prstGeom prst="rect">
            <a:avLst/>
          </a:prstGeom>
          <a:noFill/>
        </p:spPr>
        <p:txBody>
          <a:bodyPr wrap="square" rtlCol="0">
            <a:spAutoFit/>
          </a:bodyPr>
          <a:lstStyle/>
          <a:p>
            <a:pPr marL="171450" indent="-171450">
              <a:buFont typeface="Arial" panose="020B0604020202020204" pitchFamily="34" charset="0"/>
              <a:buChar char="•"/>
            </a:pPr>
            <a:r>
              <a:rPr lang="en-GB" sz="2800" dirty="0">
                <a:latin typeface="medium-content-serif-font"/>
              </a:rPr>
              <a:t>The use of pooling is to reduce the dimension of the input image after getting convolved. There are two types, max pooling, and average pooling.</a:t>
            </a:r>
            <a:endParaRPr lang="en-GB" sz="2800" dirty="0"/>
          </a:p>
        </p:txBody>
      </p:sp>
      <p:pic>
        <p:nvPicPr>
          <p:cNvPr id="6" name="Picture 4" descr="Image result for max pooling">
            <a:extLst>
              <a:ext uri="{FF2B5EF4-FFF2-40B4-BE49-F238E27FC236}">
                <a16:creationId xmlns:a16="http://schemas.microsoft.com/office/drawing/2014/main" id="{41C100E8-F6AB-4CDC-A66C-B559EDBAB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643" y="2968973"/>
            <a:ext cx="714375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046294"/>
      </p:ext>
    </p:extLst>
  </p:cSld>
  <p:clrMapOvr>
    <a:masterClrMapping/>
  </p:clrMapOvr>
  <p:transition advClick="0"/>
</p:sld>
</file>

<file path=ppt/theme/theme1.xml><?xml version="1.0" encoding="utf-8"?>
<a:theme xmlns:a="http://schemas.openxmlformats.org/drawingml/2006/main" name="Default Theme">
  <a:themeElements>
    <a:clrScheme name="Custom 5">
      <a:dk1>
        <a:srgbClr val="1B243B"/>
      </a:dk1>
      <a:lt1>
        <a:srgbClr val="FFFFFF"/>
      </a:lt1>
      <a:dk2>
        <a:srgbClr val="1B243B"/>
      </a:dk2>
      <a:lt2>
        <a:srgbClr val="FFFFFF"/>
      </a:lt2>
      <a:accent1>
        <a:srgbClr val="165AB6"/>
      </a:accent1>
      <a:accent2>
        <a:srgbClr val="1B8BCD"/>
      </a:accent2>
      <a:accent3>
        <a:srgbClr val="27C7CF"/>
      </a:accent3>
      <a:accent4>
        <a:srgbClr val="27C78A"/>
      </a:accent4>
      <a:accent5>
        <a:srgbClr val="70C456"/>
      </a:accent5>
      <a:accent6>
        <a:srgbClr val="CAC9D0"/>
      </a:accent6>
      <a:hlink>
        <a:srgbClr val="216BA9"/>
      </a:hlink>
      <a:folHlink>
        <a:srgbClr val="1FB18A"/>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984</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inherit</vt:lpstr>
      <vt:lpstr>Inter</vt:lpstr>
      <vt:lpstr>Lato Light</vt:lpstr>
      <vt:lpstr>medium-content-serif-font</vt:lpstr>
      <vt:lpstr>Nunito Light</vt:lpstr>
      <vt:lpstr>Default Theme</vt:lpstr>
      <vt:lpstr>The Development and Optimisation of a Convolutional Neural Network for Image Classification </vt:lpstr>
      <vt:lpstr> </vt:lpstr>
      <vt:lpstr> </vt:lpstr>
      <vt:lpstr> </vt:lpstr>
      <vt:lpstr> </vt:lpstr>
      <vt:lpstr> </vt:lpstr>
      <vt:lpstr> </vt:lpstr>
      <vt:lpstr> </vt:lpstr>
      <vt:lpstr> </vt:lpstr>
      <vt:lpstr> </vt:lpstr>
      <vt:lpstr> </vt:lpstr>
      <vt:lpstr> </vt:lpstr>
      <vt:lpstr> </vt:lpstr>
      <vt:lpstr>PowerPoint Presentation</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development and optimisation of a convolutional neural network for image classification</dc:title>
  <dc:creator>(pg) Fola Ogundero</dc:creator>
  <cp:lastModifiedBy>(pg) Fola Ogundero</cp:lastModifiedBy>
  <cp:revision>17</cp:revision>
  <dcterms:created xsi:type="dcterms:W3CDTF">2021-01-15T14:28:45Z</dcterms:created>
  <dcterms:modified xsi:type="dcterms:W3CDTF">2021-05-28T10:56:16Z</dcterms:modified>
</cp:coreProperties>
</file>