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10a1ce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10a1ce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10a1ce6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10a1ce6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10a1ce6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10a1ce6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10a1ce6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10a1ce6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1e83cd6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1e83cd6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1e8b0cda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1e8b0cda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10a1ce6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10a1ce6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10a1ce64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10a1ce64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pts.washington.edu/acelab/proj/dollar/index.html" TargetMode="External"/><Relationship Id="rId4" Type="http://schemas.openxmlformats.org/officeDocument/2006/relationships/hyperlink" Target="https://pypi.org/project/dollarp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Activity Tracking Within Retail Stores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Adham Nagaty, Nour el Samaa Khalaf, Nadder Ragi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1 - Domain 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interaction with retail store products is poorly understood VAGUE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spent mindlessly wandering, searching for products, and observing products is time that can be used for more efficient marketing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vision and movement tracking can tap into this analytics gold mine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800" y="939925"/>
            <a:ext cx="2374800" cy="19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596025" y="560875"/>
            <a:ext cx="3193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Purchasing vs Non-Purchasing Customer Movement Within a Supermarket</a:t>
            </a:r>
            <a:endParaRPr sz="9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925" y="3434100"/>
            <a:ext cx="1698553" cy="16136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758625" y="2970100"/>
            <a:ext cx="28680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Statistics Inferred After Analysis of Customer Movement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2/2 - CS Challenges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9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Videos of poor quality can be difficult to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Crowds can cause occlusion of customers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Deep learning models can be difficult to implement on antiquated camera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will face </a:t>
            </a:r>
            <a:r>
              <a:rPr lang="en"/>
              <a:t>difficulty</a:t>
            </a:r>
            <a:r>
              <a:rPr lang="en"/>
              <a:t> determining cause of product return.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Track customers across cameras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RW 1- Customer Analysis via Video Analytics: Customer Detection with Multiple Cues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3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MOTIVATION</a:t>
            </a:r>
            <a:r>
              <a:rPr lang="en"/>
              <a:t>: Extracting valuable information from customer analytics to aid in targeted marketing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</a:t>
            </a:r>
            <a:r>
              <a:rPr lang="en"/>
              <a:t>: Analysing frames from multiple cameras causes confusing interpretation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HYPOTHESIS</a:t>
            </a:r>
            <a:r>
              <a:rPr lang="en"/>
              <a:t>: Customer behavior using video analytics will lead to better marketing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EXPERIMENT</a:t>
            </a:r>
            <a:r>
              <a:rPr lang="en"/>
              <a:t>: Video analytics using </a:t>
            </a:r>
            <a:r>
              <a:rPr lang="en"/>
              <a:t>G, T, and GT, and HOG-based radial-basis SVM classifiers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CONCLUSION</a:t>
            </a:r>
            <a:r>
              <a:rPr lang="en"/>
              <a:t>: Analysis was successful in analysing customer trajectory and </a:t>
            </a:r>
            <a:r>
              <a:rPr lang="en"/>
              <a:t>frequently</a:t>
            </a:r>
            <a:r>
              <a:rPr lang="en"/>
              <a:t> visited locations, although the models needed </a:t>
            </a:r>
            <a:r>
              <a:rPr lang="en"/>
              <a:t>improvement</a:t>
            </a:r>
            <a:r>
              <a:rPr lang="en"/>
              <a:t>.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84825" y="4710100"/>
            <a:ext cx="8241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http://acta.uni-obuda.hu/Katanyukul_Ponsawat_74.pdf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RW 2 -  Intelligent Processing of Video Streams for Visual Customer Behavior Analysis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53900" y="122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51631" lvl="0" marL="457200" rtl="0" algn="just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500">
                <a:solidFill>
                  <a:schemeClr val="dk1"/>
                </a:solidFill>
              </a:rPr>
              <a:t>MOTIVATION</a:t>
            </a:r>
            <a:r>
              <a:rPr lang="en" sz="2500">
                <a:solidFill>
                  <a:schemeClr val="dk1"/>
                </a:solidFill>
              </a:rPr>
              <a:t>: Tracking customer behavior in physical stores to better adjust marketing strategies</a:t>
            </a:r>
            <a:endParaRPr sz="2500">
              <a:solidFill>
                <a:schemeClr val="dk1"/>
              </a:solidFill>
            </a:endParaRPr>
          </a:p>
          <a:p>
            <a:pPr indent="-351631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500">
                <a:solidFill>
                  <a:schemeClr val="dk1"/>
                </a:solidFill>
              </a:rPr>
              <a:t>PROBLEM</a:t>
            </a:r>
            <a:r>
              <a:rPr lang="en" sz="2500">
                <a:solidFill>
                  <a:schemeClr val="dk1"/>
                </a:solidFill>
              </a:rPr>
              <a:t>: Conventional CCTV image resolutions are poor, leading to difficulties in object detection</a:t>
            </a:r>
            <a:endParaRPr sz="2500">
              <a:solidFill>
                <a:schemeClr val="dk1"/>
              </a:solidFill>
            </a:endParaRPr>
          </a:p>
          <a:p>
            <a:pPr indent="-351631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500">
                <a:solidFill>
                  <a:schemeClr val="dk1"/>
                </a:solidFill>
              </a:rPr>
              <a:t>HYPOTHESIS</a:t>
            </a:r>
            <a:r>
              <a:rPr lang="en" sz="2500">
                <a:solidFill>
                  <a:schemeClr val="dk1"/>
                </a:solidFill>
              </a:rPr>
              <a:t>: Tracking and analyzing customer movements in a retail environment using aerial-mounted cameras and computer vision algorithms can provide insights into customer behavior and help optimize the shopping environment for better customer engagement.</a:t>
            </a:r>
            <a:endParaRPr sz="2500">
              <a:solidFill>
                <a:schemeClr val="dk1"/>
              </a:solidFill>
            </a:endParaRPr>
          </a:p>
          <a:p>
            <a:pPr indent="-351631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500">
                <a:solidFill>
                  <a:schemeClr val="dk1"/>
                </a:solidFill>
              </a:rPr>
              <a:t>EXPERIMENT</a:t>
            </a:r>
            <a:r>
              <a:rPr lang="en" sz="2500">
                <a:solidFill>
                  <a:schemeClr val="dk1"/>
                </a:solidFill>
              </a:rPr>
              <a:t>: Using aerial-mounted cameras and object detection computer models (DBScan, Markov Chains)</a:t>
            </a:r>
            <a:endParaRPr sz="2500">
              <a:solidFill>
                <a:schemeClr val="dk1"/>
              </a:solidFill>
            </a:endParaRPr>
          </a:p>
          <a:p>
            <a:pPr indent="-351631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500">
                <a:solidFill>
                  <a:schemeClr val="dk1"/>
                </a:solidFill>
              </a:rPr>
              <a:t>CONCLUSION</a:t>
            </a:r>
            <a:r>
              <a:rPr lang="en" sz="2500">
                <a:solidFill>
                  <a:schemeClr val="dk1"/>
                </a:solidFill>
              </a:rPr>
              <a:t>: Object tracking in retail store CCTV cameras proved effective for optimizing marketing strategies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27475" y="4722850"/>
            <a:ext cx="80244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http://personales.upv.es/thinkmind/dl/conferences/icons/icons_2012/icons_2012_8_20_20040.pdf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Process 1/3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The challenge faced by physical hypermarkets is in need to implement a computer vision-based customer/product tracking system to enhance marketing strategies and customer interactions.</a:t>
            </a:r>
            <a:endParaRPr sz="1200">
              <a:solidFill>
                <a:srgbClr val="ECECF1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Implementing a computer vision-based customer tracking system in physical hypermarkets will lead to enhanced marketing strategies and customer interactions, ultimately resulting in increased customer retention and attraction.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Process 2/3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The use of cameras, sensors, object detection computer models and learning model for customer behavior vis-a-vis products on shelves.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The imperative for physical hypermarkets lies in the implementation of a computer vision-based customer and product tracking system to not only elevate marketing strategies and customer interactions but also to remain competitive and responsive in the ever-evolving retail landscape.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Presented physically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46125" y="41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a circle drawn by my palm , Thumb 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https://depts.washington.edu/acelab/proj/dollar/index.html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https://pypi.org/project/dollarpy/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