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Nour El Samaa Khalaf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0-28T19:40:37.183">
    <p:pos x="2027" y="257"/>
    <p:text>/ App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d0af3e09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d0af3e09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4daa775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4daa775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d0af3e092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d0af3e092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d0af3e092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d0af3e09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d0af3e09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d0af3e09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d0af3e092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d0af3e092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4daa7755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94daa7755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d0af3e092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d0af3e092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18350" y="409175"/>
            <a:ext cx="5336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</a:t>
            </a:r>
            <a:r>
              <a:rPr lang="en"/>
              <a:t> for </a:t>
            </a:r>
            <a:r>
              <a:rPr lang="en"/>
              <a:t>Customer Behavior Tracking Within Retail Stores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218350" y="2961488"/>
            <a:ext cx="34707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Adham Nagaty		212200212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Nour el Samaa Walid	212200260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Nadder Ragi			212200258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3218350" y="4255425"/>
            <a:ext cx="2934600" cy="3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by Dr. Ayman Ezzat</a:t>
            </a:r>
            <a:endParaRPr/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50" y="66200"/>
            <a:ext cx="1731050" cy="478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8" name="Google Shape;13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3975" y="205125"/>
            <a:ext cx="756049" cy="7560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80000" dist="95250">
              <a:srgbClr val="000000"/>
            </a:outerShdw>
          </a:effectLst>
        </p:spPr>
      </p:pic>
      <p:pic>
        <p:nvPicPr>
          <p:cNvPr id="139" name="Google Shape;13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42925" y="205125"/>
            <a:ext cx="756050" cy="756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80000" dist="95250">
              <a:srgbClr val="000000"/>
            </a:outerShdw>
          </a:effectLst>
        </p:spPr>
      </p:pic>
      <p:sp>
        <p:nvSpPr>
          <p:cNvPr id="140" name="Google Shape;140;p13"/>
          <p:cNvSpPr txBox="1"/>
          <p:nvPr/>
        </p:nvSpPr>
        <p:spPr>
          <a:xfrm>
            <a:off x="3218350" y="3832650"/>
            <a:ext cx="33651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School of Computing and Digital Technology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1163650" y="374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1 - Domain Introduction</a:t>
            </a:r>
            <a:endParaRPr/>
          </a:p>
        </p:txBody>
      </p:sp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1163650" y="1229750"/>
            <a:ext cx="4967700" cy="3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Customer Retail Analysis: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The study of customer data to understand shopping habits and inform retail decisions.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Human Behavior (within this context):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Analysing customer trajectories and item grabbing tendencies within retail stores. Multi-modal tracking.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825" y="2571753"/>
            <a:ext cx="4372301" cy="23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689975" y="1036400"/>
            <a:ext cx="68244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/>
              <a:t>63% spend more</a:t>
            </a:r>
            <a:endParaRPr sz="6000"/>
          </a:p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689975" y="2337200"/>
            <a:ext cx="4776000" cy="19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[of shoppers]</a:t>
            </a:r>
            <a:r>
              <a:rPr lang="en"/>
              <a:t>, spend more when faced with a positive, catered in-store experience.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Shopper-Oriented Decision Making</a:t>
            </a:r>
            <a:r>
              <a:rPr lang="en"/>
              <a:t> - key focus in today’s industry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5"/>
          <p:cNvSpPr txBox="1"/>
          <p:nvPr>
            <p:ph idx="1" type="body"/>
          </p:nvPr>
        </p:nvSpPr>
        <p:spPr>
          <a:xfrm>
            <a:off x="1052550" y="4575725"/>
            <a:ext cx="7038900" cy="3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“State of Consumer Behavior 2022.” Raydiant, 15 Mar. 2022, www.raydiant.com/blog/state-of-consumer-behavior-2022. </a:t>
            </a:r>
            <a:endParaRPr/>
          </a:p>
        </p:txBody>
      </p:sp>
      <p:pic>
        <p:nvPicPr>
          <p:cNvPr id="157" name="Google Shape;1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5126" y="2277575"/>
            <a:ext cx="2653750" cy="2152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1297500" y="1543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2286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Retail stores are </a:t>
            </a:r>
            <a:r>
              <a:rPr b="1" lang="en" sz="2200" u="sng"/>
              <a:t>losing </a:t>
            </a:r>
            <a:r>
              <a:rPr lang="en" sz="2200"/>
              <a:t>customers due to  </a:t>
            </a:r>
            <a:r>
              <a:rPr lang="en" sz="2200"/>
              <a:t>p</a:t>
            </a:r>
            <a:r>
              <a:rPr lang="en" sz="2200"/>
              <a:t>oor understanding of customer behavior </a:t>
            </a:r>
            <a:r>
              <a:rPr lang="en" sz="2200"/>
              <a:t>and the importance of its analysis.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2 - CS-Related Challenges</a:t>
            </a:r>
            <a:endParaRPr/>
          </a:p>
        </p:txBody>
      </p: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1079200" y="1607075"/>
            <a:ext cx="5519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Scaling system to encompass increasing cameras/branches.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Mapping physical store for accurate tracking.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 how to implement caching, load balancing, and scalable architecture to prevent software lag and session overload.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Tracking customers across multiple cameras in-store.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Occlusion of customers, products, and obstacles from camera.</a:t>
            </a:r>
            <a:endParaRPr/>
          </a:p>
        </p:txBody>
      </p:sp>
      <p:sp>
        <p:nvSpPr>
          <p:cNvPr id="171" name="Google Shape;1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RW 1 - Intelligent Processing of Video Streams for Visual Customer Behavior Analysis</a:t>
            </a:r>
            <a:endParaRPr/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1297500" y="1567550"/>
            <a:ext cx="4773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 aimed at implementing video processing to excel physical retail store performance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Dbscan + Markov models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Faced an issue in the confidence of predicted customer actions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Conclusion: customer trajectories can be predicted and </a:t>
            </a:r>
            <a:r>
              <a:rPr lang="en"/>
              <a:t>advertisements</a:t>
            </a:r>
            <a:r>
              <a:rPr lang="en"/>
              <a:t> adapted in real-time to best match customers</a:t>
            </a:r>
            <a:endParaRPr/>
          </a:p>
        </p:txBody>
      </p:sp>
      <p:sp>
        <p:nvSpPr>
          <p:cNvPr id="178" name="Google Shape;1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800" y="1467150"/>
            <a:ext cx="2768401" cy="258905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7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RW 2 - Video Analytics Solution for Tracking Customer Locations in Retail Shopping Malls</a:t>
            </a:r>
            <a:endParaRPr/>
          </a:p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1297500" y="1567550"/>
            <a:ext cx="5408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Tracked </a:t>
            </a:r>
            <a:r>
              <a:rPr lang="en" u="sng"/>
              <a:t>shopping carts</a:t>
            </a:r>
            <a:r>
              <a:rPr lang="en"/>
              <a:t> through object detection algorithms to extract information on shopper locations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Overcomes issue of cheap hardware and subpar image quality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Placed markers on shopping carts to determine location + direction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Achieved +60% rate of correct predictions</a:t>
            </a:r>
            <a:endParaRPr/>
          </a:p>
        </p:txBody>
      </p:sp>
      <p:sp>
        <p:nvSpPr>
          <p:cNvPr id="186" name="Google Shape;1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1125300" y="4311250"/>
            <a:ext cx="73833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905"/>
              <a:t>Rai, Harikrishna &amp; Jonna, Kishore &amp; Radha Krishna, Pisipati. (2011). Video analytics solution for tracking customer locations in retail shopping malls. 773-776. 10.1145/2020408.2020533. </a:t>
            </a:r>
            <a:endParaRPr sz="905"/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6275" y="2817590"/>
            <a:ext cx="1976550" cy="143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6275" y="1171350"/>
            <a:ext cx="1976550" cy="158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1532175" y="377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Heat-Map Demo</a:t>
            </a:r>
            <a:endParaRPr/>
          </a:p>
        </p:txBody>
      </p:sp>
      <p:sp>
        <p:nvSpPr>
          <p:cNvPr id="195" name="Google Shape;1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  <p:sp>
        <p:nvSpPr>
          <p:cNvPr id="201" name="Google Shape;20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613" y="981875"/>
            <a:ext cx="4218679" cy="399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