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3" r:id="rId15"/>
  </p:sldMasterIdLst>
  <p:sldIdLst>
    <p:sldId id="256" r:id="rId16"/>
    <p:sldId id="257" r:id="rId17"/>
    <p:sldId id="258" r:id="rId18"/>
    <p:sldId id="259" r:id="rId19"/>
    <p:sldId id="260" r:id="rId20"/>
    <p:sldId id="261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BE886B-5E2D-48EC-A3FA-1F2C448C41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2687DAB-F0E7-48B4-9382-562C8C50AB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448AE447-44E8-48CE-9E67-9276335E70A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0DBAB49C-1D65-472C-87E3-E34DCA7F97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A0636600-4395-4BFC-A48A-90F916E802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BB4F3F-A1F8-4C7C-A3F7-010E628C5D2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01D8BAB-BB71-426C-BC81-D00CD9E0E6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26B8EAB-F93C-43CE-8397-019386BA4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CE6DB3D-771F-454A-85B8-BA7E4FA1AB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2652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677480" y="1796040"/>
            <a:ext cx="4143240" cy="457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542"/>
              </a:spcAft>
              <a:buNone/>
            </a:pP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6250D66-F5C1-4B07-AD94-4D9781D2466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49377A0-F2FB-4BD0-A3A6-04E38E8E33F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3EE5477-DFA9-4792-B6E9-36A8640CEBD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B5F7163-E947-4301-BBF5-788A665F94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1660FC2-82FF-40AB-B741-D07FD59910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A53F34-6E4C-4327-8F61-39ED68043DA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640D90-63C9-446A-A931-9761F318C66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"/>
          <p:cNvGrpSpPr/>
          <p:nvPr/>
        </p:nvGrpSpPr>
        <p:grpSpPr>
          <a:xfrm>
            <a:off x="0" y="0"/>
            <a:ext cx="9144720" cy="4977000"/>
            <a:chOff x="0" y="0"/>
            <a:chExt cx="9144720" cy="4977000"/>
          </a:xfrm>
        </p:grpSpPr>
        <p:sp>
          <p:nvSpPr>
            <p:cNvPr id="67" name=""/>
            <p:cNvSpPr/>
            <p:nvPr/>
          </p:nvSpPr>
          <p:spPr>
            <a:xfrm>
              <a:off x="0" y="0"/>
              <a:ext cx="9144720" cy="49770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8" name=""/>
            <p:cNvSpPr/>
            <p:nvPr/>
          </p:nvSpPr>
          <p:spPr>
            <a:xfrm>
              <a:off x="0" y="0"/>
              <a:ext cx="9144720" cy="49770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9" name=""/>
            <p:cNvSpPr/>
            <p:nvPr/>
          </p:nvSpPr>
          <p:spPr>
            <a:xfrm>
              <a:off x="0" y="1548360"/>
              <a:ext cx="1410120" cy="77436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70" name=""/>
            <p:cNvSpPr/>
            <p:nvPr/>
          </p:nvSpPr>
          <p:spPr>
            <a:xfrm>
              <a:off x="829440" y="2322720"/>
              <a:ext cx="1161360" cy="2211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1" name=""/>
            <p:cNvSpPr/>
            <p:nvPr/>
          </p:nvSpPr>
          <p:spPr>
            <a:xfrm>
              <a:off x="1990800" y="663480"/>
              <a:ext cx="1161360" cy="2212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2" name=""/>
            <p:cNvSpPr/>
            <p:nvPr/>
          </p:nvSpPr>
          <p:spPr>
            <a:xfrm>
              <a:off x="3152160" y="1437840"/>
              <a:ext cx="331560" cy="442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3" name=""/>
            <p:cNvSpPr/>
            <p:nvPr/>
          </p:nvSpPr>
          <p:spPr>
            <a:xfrm>
              <a:off x="3815640" y="0"/>
              <a:ext cx="1327320" cy="110592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74" name=""/>
            <p:cNvSpPr/>
            <p:nvPr/>
          </p:nvSpPr>
          <p:spPr>
            <a:xfrm>
              <a:off x="4230360" y="1105920"/>
              <a:ext cx="912600" cy="55296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5" name=""/>
            <p:cNvSpPr/>
            <p:nvPr/>
          </p:nvSpPr>
          <p:spPr>
            <a:xfrm>
              <a:off x="3152160" y="2101320"/>
              <a:ext cx="2820240" cy="1216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6" name=""/>
            <p:cNvSpPr/>
            <p:nvPr/>
          </p:nvSpPr>
          <p:spPr>
            <a:xfrm>
              <a:off x="3732840" y="3318120"/>
              <a:ext cx="1326960" cy="1216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7" name=""/>
            <p:cNvSpPr/>
            <p:nvPr/>
          </p:nvSpPr>
          <p:spPr>
            <a:xfrm>
              <a:off x="5972400" y="1769760"/>
              <a:ext cx="1410120" cy="55296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8" name=""/>
            <p:cNvSpPr/>
            <p:nvPr/>
          </p:nvSpPr>
          <p:spPr>
            <a:xfrm>
              <a:off x="6635880" y="2322720"/>
              <a:ext cx="1327320" cy="199080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9" name=""/>
            <p:cNvSpPr/>
            <p:nvPr/>
          </p:nvSpPr>
          <p:spPr>
            <a:xfrm>
              <a:off x="2488320" y="2875680"/>
              <a:ext cx="497880" cy="9954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0" name=""/>
            <p:cNvSpPr/>
            <p:nvPr/>
          </p:nvSpPr>
          <p:spPr>
            <a:xfrm>
              <a:off x="7797240" y="0"/>
              <a:ext cx="1347480" cy="176976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6138360" y="0"/>
              <a:ext cx="248760" cy="12164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1410120" y="0"/>
              <a:ext cx="165960" cy="110592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0" y="3649680"/>
              <a:ext cx="331920" cy="13273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709840" y="3096720"/>
              <a:ext cx="331560" cy="18802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963200" y="2211840"/>
              <a:ext cx="331560" cy="4424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24440" y="4976640"/>
            <a:ext cx="8294760" cy="1149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778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1" lang="en-US" sz="778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24440" y="565920"/>
            <a:ext cx="8294760" cy="5587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25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566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n-US" sz="566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200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95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n-US" sz="495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149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24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n-US" sz="424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99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53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n-US" sz="353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n-US" sz="353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n-US" sz="353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4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53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n-US" sz="353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34"/>
          </p:nvPr>
        </p:nvSpPr>
        <p:spPr>
          <a:xfrm>
            <a:off x="424440" y="624816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35"/>
          </p:nvPr>
        </p:nvSpPr>
        <p:spPr>
          <a:xfrm>
            <a:off x="3123000" y="624816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36"/>
          </p:nvPr>
        </p:nvSpPr>
        <p:spPr>
          <a:xfrm>
            <a:off x="6555960" y="624816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1950D9B-FFE0-4A2B-9CA7-8EE0F1210E5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24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532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3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7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87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36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39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339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102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9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9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683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34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2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2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37"/>
          </p:nvPr>
        </p:nvSpPr>
        <p:spPr>
          <a:xfrm>
            <a:off x="45720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38"/>
          </p:nvPr>
        </p:nvSpPr>
        <p:spPr>
          <a:xfrm>
            <a:off x="3126960" y="6247440"/>
            <a:ext cx="289836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39"/>
          </p:nvPr>
        </p:nvSpPr>
        <p:spPr>
          <a:xfrm>
            <a:off x="6555960" y="6247440"/>
            <a:ext cx="2130120" cy="47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295E65-32F3-4D9E-872E-E1DEF764381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/>
          <p:nvPr/>
        </p:nvSpPr>
        <p:spPr>
          <a:xfrm>
            <a:off x="360" y="6531120"/>
            <a:ext cx="9144000" cy="32652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60" y="0"/>
            <a:ext cx="9144000" cy="1469880"/>
          </a:xfrm>
          <a:prstGeom prst="rect">
            <a:avLst/>
          </a:prstGeom>
          <a:solidFill>
            <a:srgbClr val="2c3e5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26520" y="272880"/>
            <a:ext cx="8490960" cy="86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n-US" sz="395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1" lang="en-US" sz="395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326520" y="1796040"/>
            <a:ext cx="8490960" cy="4572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542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en-US" sz="3509" spc="-1" strike="noStrike">
                <a:solidFill>
                  <a:srgbClr val="2c3e50"/>
                </a:solidFill>
                <a:latin typeface="Noto Sans"/>
              </a:rPr>
              <a:t>Click to edit the outline text format</a:t>
            </a:r>
            <a:endParaRPr b="1" lang="en-US" sz="3509" spc="-1" strike="noStrike">
              <a:solidFill>
                <a:srgbClr val="2c3e50"/>
              </a:solidFill>
              <a:latin typeface="Noto Sans"/>
            </a:endParaRPr>
          </a:p>
          <a:p>
            <a:pPr lvl="1" marL="864000" indent="-324000">
              <a:spcAft>
                <a:spcPts val="1239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3070" spc="-1" strike="noStrike">
                <a:solidFill>
                  <a:srgbClr val="2c3e50"/>
                </a:solidFill>
                <a:latin typeface="Noto Sans"/>
              </a:rPr>
              <a:t>Second Outline Level</a:t>
            </a:r>
            <a:endParaRPr b="0" lang="en-US" sz="3070" spc="-1" strike="noStrike">
              <a:solidFill>
                <a:srgbClr val="2c3e50"/>
              </a:solidFill>
              <a:latin typeface="Noto Sans"/>
            </a:endParaRPr>
          </a:p>
          <a:p>
            <a:pPr lvl="2" marL="1296000" indent="-288000">
              <a:spcAft>
                <a:spcPts val="92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30" spc="-1" strike="noStrike">
                <a:solidFill>
                  <a:srgbClr val="2c3e50"/>
                </a:solidFill>
                <a:latin typeface="Noto Sans"/>
              </a:rPr>
              <a:t>Third Outline Level</a:t>
            </a:r>
            <a:endParaRPr b="0" lang="en-US" sz="2630" spc="-1" strike="noStrike">
              <a:solidFill>
                <a:srgbClr val="2c3e50"/>
              </a:solidFill>
              <a:latin typeface="Noto Sans"/>
            </a:endParaRPr>
          </a:p>
          <a:p>
            <a:pPr lvl="3" marL="1728000" indent="-216000">
              <a:spcAft>
                <a:spcPts val="618"/>
              </a:spcAft>
              <a:buClr>
                <a:srgbClr val="2c3e50"/>
              </a:buClr>
              <a:buSzPct val="75000"/>
              <a:buFont typeface="Symbol" charset="2"/>
              <a:buChar char=""/>
            </a:pPr>
            <a:r>
              <a:rPr b="0" lang="en-US" sz="2190" spc="-1" strike="noStrike">
                <a:solidFill>
                  <a:srgbClr val="2c3e50"/>
                </a:solidFill>
                <a:latin typeface="Noto Sans"/>
              </a:rPr>
              <a:t>Fourth Outline Level</a:t>
            </a:r>
            <a:endParaRPr b="0" lang="en-US" sz="2190" spc="-1" strike="noStrike">
              <a:solidFill>
                <a:srgbClr val="2c3e50"/>
              </a:solidFill>
              <a:latin typeface="Noto Sans"/>
            </a:endParaRPr>
          </a:p>
          <a:p>
            <a:pPr lvl="4" marL="2160000" indent="-216000">
              <a:spcAft>
                <a:spcPts val="306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solidFill>
                  <a:srgbClr val="2c3e50"/>
                </a:solidFill>
                <a:latin typeface="Noto Sans"/>
              </a:rPr>
              <a:t>Fifth Outline Level</a:t>
            </a:r>
            <a:endParaRPr b="0" lang="en-US" sz="2640" spc="-1" strike="noStrike">
              <a:solidFill>
                <a:srgbClr val="2c3e50"/>
              </a:solidFill>
              <a:latin typeface="Noto Sans"/>
            </a:endParaRPr>
          </a:p>
          <a:p>
            <a:pPr lvl="5" marL="2592000" indent="-216000">
              <a:spcAft>
                <a:spcPts val="369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2c3e50"/>
                </a:solidFill>
                <a:latin typeface="Noto Sans"/>
              </a:rPr>
              <a:t>Sixth Outline Level</a:t>
            </a:r>
            <a:endParaRPr b="0" lang="en-US" sz="3200" spc="-1" strike="noStrike">
              <a:solidFill>
                <a:srgbClr val="2c3e50"/>
              </a:solidFill>
              <a:latin typeface="Noto Sans"/>
            </a:endParaRPr>
          </a:p>
          <a:p>
            <a:pPr lvl="6" marL="3024000" indent="-216000">
              <a:spcAft>
                <a:spcPts val="445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en-US" sz="3870" spc="-1" strike="noStrike">
                <a:solidFill>
                  <a:srgbClr val="2c3e50"/>
                </a:solidFill>
                <a:latin typeface="Noto Sans"/>
              </a:rPr>
              <a:t>Seventh Outline Level</a:t>
            </a:r>
            <a:endParaRPr b="0" lang="en-US" sz="387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02" name=""/>
          <p:cNvSpPr/>
          <p:nvPr/>
        </p:nvSpPr>
        <p:spPr>
          <a:xfrm>
            <a:off x="8449920" y="6258960"/>
            <a:ext cx="408240" cy="544320"/>
          </a:xfrm>
          <a:prstGeom prst="ellipse">
            <a:avLst/>
          </a:prstGeom>
          <a:solidFill>
            <a:srgbClr val="1abc9c"/>
          </a:solidFill>
          <a:ln w="0">
            <a:solidFill>
              <a:srgbClr val="1abc9c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40"/>
          </p:nvPr>
        </p:nvSpPr>
        <p:spPr>
          <a:xfrm>
            <a:off x="326520" y="6531120"/>
            <a:ext cx="261252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41"/>
          </p:nvPr>
        </p:nvSpPr>
        <p:spPr>
          <a:xfrm>
            <a:off x="3102120" y="6531120"/>
            <a:ext cx="2939040" cy="3265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1" lang="en-US" sz="18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42"/>
          </p:nvPr>
        </p:nvSpPr>
        <p:spPr>
          <a:xfrm>
            <a:off x="8327520" y="6258960"/>
            <a:ext cx="653040" cy="54432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1" lang="en-US" sz="18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fld id="{1F6BFDE3-7BE8-45D3-AE09-F9D1B7AB36E0}" type="slidenum">
              <a:rPr b="1" lang="en-US" sz="18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1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C8818E-D59C-40A3-8B1B-1DBDB3FD464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C5C539-22B2-4912-8DE7-AE9ADADF4C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137225B-F9CD-48DD-A04C-5AF039348E9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F5D381-59D3-4A8E-9CFA-F0EDD6BF622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024A07D-EC12-40BD-B3DF-8C4EFC13EB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8DA9042-B689-4CBB-9286-063CB9DD017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A0A81B-0C81-421F-86D8-E253B79419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7C38A19-07B9-44EF-B818-E4C36384BD1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3102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EduHub MongoDB Project</a:t>
            </a:r>
            <a:endParaRPr b="1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1371600" y="487728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Performance Analysis Report</a:t>
            </a:r>
            <a:endParaRPr b="0" lang="en-U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This presentation covers the performance analysis of MongoDB queries implemented in the EduHub project.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Why performance analysis matters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Approach and methodology used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Indexes Implemented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User email lookup (unique index on email)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Course search by title and category (compound text index)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Assignments query by due date (index on dueDate)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Enrollment query by student and course (compound index)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Performance Results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Query Performance Gains: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User email lookup: 120ms → 2ms (60x faster)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Course search by title: 300ms → 8ms (37x faster)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Assignments due queries: 150ms → 4ms (38x faster)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Enrollment lookups: 180ms → 6ms (30x faster)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Challenges &amp; Solutions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Duplicate emails prevented unique index creation → Cleaned duplicates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Regex queries were inefficient → Replaced with text index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Large query responses → Applied projections to limit fields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 tx="0" ty="0" sx="100000" sy="100000" algn="ctr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Indexes improved performance by 30x–60x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Queries optimized for real-time user experience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- Future work: implement sharding for horizontal scaling</a:t>
            </a:r>
            <a:endParaRPr b="1" lang="en-US" sz="2100" spc="-1" strike="noStrike">
              <a:solidFill>
                <a:srgbClr val="2c3e50"/>
              </a:solidFill>
              <a:latin typeface="Noto Sans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Conclusion &amp; Next Steps</a:t>
            </a:r>
            <a:endParaRPr b="1" lang="en-US" sz="4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2025-10-03T01:45:29Z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