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2" r:id="rId6"/>
    <p:sldId id="259" r:id="rId7"/>
    <p:sldId id="260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5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2F5F-B01A-7A4E-97A3-9FC326B92AAA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7863-3E9B-DA46-AAA8-6592CA3F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4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lde01.github.io/sudok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lde01/sudok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udoku web app in vanilla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front-end frameworks, </a:t>
            </a:r>
          </a:p>
          <a:p>
            <a:r>
              <a:rPr lang="en-US" dirty="0" smtClean="0"/>
              <a:t>CSS libraries, jQuery,</a:t>
            </a:r>
          </a:p>
          <a:p>
            <a:r>
              <a:rPr lang="en-US" dirty="0"/>
              <a:t>o</a:t>
            </a:r>
            <a:r>
              <a:rPr lang="en-US" dirty="0" smtClean="0"/>
              <a:t>r b</a:t>
            </a:r>
            <a:r>
              <a:rPr lang="en-US" dirty="0" smtClean="0"/>
              <a:t>ack</a:t>
            </a:r>
            <a:r>
              <a:rPr lang="en-US" dirty="0" smtClean="0"/>
              <a:t>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6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you!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06626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1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5837"/>
            <a:ext cx="8229600" cy="55303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Quick Sudoku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Why all the constraints?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What does the app look like?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How does it work?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588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Quick Sudoku introduction</a:t>
            </a:r>
            <a:endParaRPr lang="en-US" dirty="0"/>
          </a:p>
        </p:txBody>
      </p:sp>
      <p:pic>
        <p:nvPicPr>
          <p:cNvPr id="6" name="Content Placeholder 5" descr="sudok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70" r="-44970"/>
          <a:stretch>
            <a:fillRect/>
          </a:stretch>
        </p:blipFill>
        <p:spPr>
          <a:xfrm>
            <a:off x="457200" y="1721556"/>
            <a:ext cx="8229600" cy="4404607"/>
          </a:xfrm>
        </p:spPr>
      </p:pic>
    </p:spTree>
    <p:extLst>
      <p:ext uri="{BB962C8B-B14F-4D97-AF65-F5344CB8AC3E}">
        <p14:creationId xmlns:p14="http://schemas.microsoft.com/office/powerpoint/2010/main" val="33695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2. </a:t>
            </a:r>
            <a:r>
              <a:rPr lang="en-US" dirty="0"/>
              <a:t>Why </a:t>
            </a:r>
            <a:r>
              <a:rPr lang="en-US" dirty="0" smtClean="0"/>
              <a:t>all the </a:t>
            </a:r>
            <a:r>
              <a:rPr lang="en-US" dirty="0"/>
              <a:t>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focus on learning goals:</a:t>
            </a:r>
          </a:p>
          <a:p>
            <a:r>
              <a:rPr lang="en-US" dirty="0"/>
              <a:t>G</a:t>
            </a:r>
            <a:r>
              <a:rPr lang="en-US" dirty="0" smtClean="0"/>
              <a:t>et better at the basic building blocks of web development - HTML, CSS and JavaScript</a:t>
            </a:r>
          </a:p>
          <a:p>
            <a:r>
              <a:rPr lang="en-US" dirty="0"/>
              <a:t>T</a:t>
            </a:r>
            <a:r>
              <a:rPr lang="en-US" dirty="0" smtClean="0"/>
              <a:t>hink about UX and learn about browsers (e.g. DOM, </a:t>
            </a:r>
            <a:r>
              <a:rPr lang="en-US" dirty="0" err="1" smtClean="0"/>
              <a:t>devtools</a:t>
            </a:r>
            <a:r>
              <a:rPr lang="en-US" dirty="0" smtClean="0"/>
              <a:t>) - focus on features that don’t need a back-end.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6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Puzzles have to be generated by the browser.</a:t>
            </a:r>
          </a:p>
          <a:p>
            <a:r>
              <a:rPr lang="en-US" dirty="0" smtClean="0"/>
              <a:t>No back-end-reliant features.</a:t>
            </a:r>
          </a:p>
          <a:p>
            <a:r>
              <a:rPr lang="en-US" dirty="0" smtClean="0"/>
              <a:t>A front-end framework might help avoid ‘spaghetti code’.</a:t>
            </a:r>
          </a:p>
          <a:p>
            <a:r>
              <a:rPr lang="en-US" dirty="0"/>
              <a:t>Free </a:t>
            </a:r>
            <a:r>
              <a:rPr lang="en-US" dirty="0" smtClean="0"/>
              <a:t>hosting (on </a:t>
            </a:r>
            <a:r>
              <a:rPr lang="en-US" dirty="0" err="1" smtClean="0"/>
              <a:t>github.io</a:t>
            </a:r>
            <a:r>
              <a:rPr lang="en-US" dirty="0" smtClean="0"/>
              <a:t>) </a:t>
            </a:r>
            <a:r>
              <a:rPr lang="en-US" dirty="0"/>
              <a:t>for front-end-only apps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7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3. What </a:t>
            </a:r>
            <a:r>
              <a:rPr lang="en-US" dirty="0"/>
              <a:t>does the app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https://folde01.github.io/sudoku/</a:t>
            </a:r>
            <a:endParaRPr lang="en-US" dirty="0" smtClean="0"/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Mobile first</a:t>
            </a:r>
          </a:p>
        </p:txBody>
      </p:sp>
    </p:spTree>
    <p:extLst>
      <p:ext uri="{BB962C8B-B14F-4D97-AF65-F5344CB8AC3E}">
        <p14:creationId xmlns:p14="http://schemas.microsoft.com/office/powerpoint/2010/main" val="78266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4. How </a:t>
            </a:r>
            <a:r>
              <a:rPr lang="en-US" dirty="0"/>
              <a:t>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index.html</a:t>
            </a:r>
            <a:r>
              <a:rPr lang="en-US" dirty="0" smtClean="0"/>
              <a:t> runs </a:t>
            </a:r>
            <a:r>
              <a:rPr lang="en-US" dirty="0" err="1" smtClean="0"/>
              <a:t>app.js</a:t>
            </a:r>
            <a:r>
              <a:rPr lang="en-US" dirty="0" smtClean="0"/>
              <a:t>. The JavaScript modules in </a:t>
            </a:r>
            <a:r>
              <a:rPr lang="en-US" dirty="0" err="1" smtClean="0"/>
              <a:t>app.js</a:t>
            </a:r>
            <a:r>
              <a:rPr lang="en-US" dirty="0" smtClean="0"/>
              <a:t> do the following things: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 puzzle, i.e. the set of initial ‘clues’ that help you complete the puzzle.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the </a:t>
            </a:r>
            <a:r>
              <a:rPr lang="en-US" dirty="0"/>
              <a:t>b</a:t>
            </a:r>
            <a:r>
              <a:rPr lang="en-US" dirty="0" smtClean="0"/>
              <a:t>oard on the screen and populate it with the clues.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game </a:t>
            </a:r>
            <a:r>
              <a:rPr lang="mr-IN" dirty="0" smtClean="0"/>
              <a:t>–</a:t>
            </a:r>
            <a:r>
              <a:rPr lang="en-US" dirty="0" smtClean="0"/>
              <a:t> and back to</a:t>
            </a:r>
            <a:r>
              <a:rPr lang="en-GB" dirty="0" smtClean="0"/>
              <a:t> (1) if you finish the puzzle or click ‘New game’.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6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method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3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err="1" smtClean="0"/>
              <a:t>app.js</a:t>
            </a:r>
            <a:r>
              <a:rPr lang="en-US" dirty="0" smtClean="0"/>
              <a:t> we do this: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board = new Board()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game = new Game(board)</a:t>
            </a:r>
          </a:p>
          <a:p>
            <a:r>
              <a:rPr lang="en-US" dirty="0" err="1" smtClean="0"/>
              <a:t>game.play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Inside </a:t>
            </a:r>
            <a:r>
              <a:rPr lang="en-US" dirty="0" err="1" smtClean="0"/>
              <a:t>game.play</a:t>
            </a:r>
            <a:r>
              <a:rPr lang="en-US" dirty="0" smtClean="0"/>
              <a:t>() we do this:</a:t>
            </a:r>
          </a:p>
          <a:p>
            <a:pPr marL="514350" indent="-457200"/>
            <a:r>
              <a:rPr lang="en-US" dirty="0" err="1" smtClean="0"/>
              <a:t>const</a:t>
            </a:r>
            <a:r>
              <a:rPr lang="en-US" dirty="0" smtClean="0"/>
              <a:t> puzzle = new Puzzle()</a:t>
            </a:r>
          </a:p>
          <a:p>
            <a:pPr marL="514350" indent="-457200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cellDB</a:t>
            </a:r>
            <a:r>
              <a:rPr lang="en-US" dirty="0" smtClean="0"/>
              <a:t> = </a:t>
            </a:r>
            <a:r>
              <a:rPr lang="en-US" dirty="0" err="1" smtClean="0"/>
              <a:t>puzzle.getCellDB</a:t>
            </a:r>
            <a:r>
              <a:rPr lang="en-US" dirty="0" smtClean="0"/>
              <a:t>()</a:t>
            </a:r>
          </a:p>
          <a:p>
            <a:pPr marL="514350" indent="-457200"/>
            <a:r>
              <a:rPr lang="en-US" dirty="0" err="1"/>
              <a:t>t</a:t>
            </a:r>
            <a:r>
              <a:rPr lang="en-US" dirty="0" err="1" smtClean="0"/>
              <a:t>his.populateBoard</a:t>
            </a:r>
            <a:r>
              <a:rPr lang="en-US" dirty="0" smtClean="0"/>
              <a:t>(</a:t>
            </a:r>
            <a:r>
              <a:rPr lang="en-US" dirty="0" err="1" smtClean="0"/>
              <a:t>cellDB</a:t>
            </a:r>
            <a:r>
              <a:rPr lang="en-US" dirty="0" smtClean="0"/>
              <a:t>)</a:t>
            </a:r>
          </a:p>
          <a:p>
            <a:pPr marL="514350" indent="-457200"/>
            <a:r>
              <a:rPr lang="en-US" dirty="0" err="1" smtClean="0"/>
              <a:t>board.play</a:t>
            </a:r>
            <a:r>
              <a:rPr lang="en-US" dirty="0" smtClean="0"/>
              <a:t>(game)</a:t>
            </a:r>
          </a:p>
          <a:p>
            <a:pPr marL="514350" indent="-457200"/>
            <a:endParaRPr lang="en-US" dirty="0"/>
          </a:p>
          <a:p>
            <a:pPr marL="0" indent="0">
              <a:buNone/>
            </a:pPr>
            <a:r>
              <a:rPr lang="en-US" dirty="0"/>
              <a:t>Source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://github.com/folde01/</a:t>
            </a:r>
            <a:r>
              <a:rPr lang="en-US" dirty="0" smtClean="0">
                <a:hlinkClick r:id="rId2"/>
              </a:rPr>
              <a:t>sudoku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1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Guarantee a single solution</a:t>
            </a:r>
          </a:p>
          <a:p>
            <a:r>
              <a:rPr lang="en-US" dirty="0" smtClean="0"/>
              <a:t>Add front-end features, e.g. save game (using local storage), pencil marks, difficulty levels</a:t>
            </a:r>
          </a:p>
          <a:p>
            <a:r>
              <a:rPr lang="en-US" dirty="0" smtClean="0"/>
              <a:t>Improve accessibility and cross-browser support</a:t>
            </a:r>
          </a:p>
          <a:p>
            <a:r>
              <a:rPr lang="en-US" dirty="0"/>
              <a:t>Rewrite in </a:t>
            </a:r>
            <a:r>
              <a:rPr lang="en-US" dirty="0" smtClean="0"/>
              <a:t>React</a:t>
            </a:r>
          </a:p>
          <a:p>
            <a:r>
              <a:rPr lang="en-US" dirty="0" smtClean="0"/>
              <a:t>Back-end features</a:t>
            </a:r>
          </a:p>
          <a:p>
            <a:r>
              <a:rPr lang="en-US" dirty="0" smtClean="0"/>
              <a:t>Refactor code, improve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81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367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Sudoku web app in vanilla JavaScript</vt:lpstr>
      <vt:lpstr> </vt:lpstr>
      <vt:lpstr>1. Quick Sudoku introduction</vt:lpstr>
      <vt:lpstr>2. Why all the constraints?</vt:lpstr>
      <vt:lpstr>Implications</vt:lpstr>
      <vt:lpstr>3. What does the app look like?</vt:lpstr>
      <vt:lpstr>4. How does it work?</vt:lpstr>
      <vt:lpstr>High level method calls</vt:lpstr>
      <vt:lpstr>5. 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front-end only Sudoku game in pure JavaScript and CSS</dc:title>
  <dc:creator>j</dc:creator>
  <cp:lastModifiedBy>j</cp:lastModifiedBy>
  <cp:revision>38</cp:revision>
  <dcterms:created xsi:type="dcterms:W3CDTF">2019-12-05T22:51:36Z</dcterms:created>
  <dcterms:modified xsi:type="dcterms:W3CDTF">2019-12-12T08:56:45Z</dcterms:modified>
</cp:coreProperties>
</file>