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938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64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49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5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3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45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7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14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5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18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1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3DC915D-2287-4094-B21F-AAFAAB295B12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DC4DD5-E903-4473-837B-092A3EF228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9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F191ED-DCD1-455A-82EA-5A9F6FE93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Cukorvarázslat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9F7991-92F3-4BF8-9FD4-7A7737743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Földi Ákos, Szabó Martin</a:t>
            </a:r>
          </a:p>
        </p:txBody>
      </p:sp>
    </p:spTree>
    <p:extLst>
      <p:ext uri="{BB962C8B-B14F-4D97-AF65-F5344CB8AC3E}">
        <p14:creationId xmlns:p14="http://schemas.microsoft.com/office/powerpoint/2010/main" val="313955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64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D204BF-BFCF-4083-89BB-B0686753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525E84-2226-4280-AED5-6C36B6AF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16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40A512-A8FC-4486-814C-6C4A7475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328297-6C81-4D9D-934C-1E50C8E8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14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4876ED-090F-4C12-A73B-F82ED5FA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F40D19-3C7C-4DD4-8ECD-BCFDCE4C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7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30C3EF-BF99-43C7-86C3-0A316958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72C6DB-BC55-42E9-A83F-A43C9FF5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21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31BE97-D297-40AC-9F2E-BFBFAB0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E2FE99-1736-48CF-AE96-88C6D025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22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6A26D4-47A4-418F-9CA0-17BB7D11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40967C-41C8-4FFB-A385-37279145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90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3C1BF-BABE-4A3D-AB74-B04B5DD3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F8E98D-E883-4696-86B6-8ADFB243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32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24D10D-B2AA-4D31-BB38-028CD773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B05CB9-ECEB-4CA5-B963-BC3CA50E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384449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13</TotalTime>
  <Words>8</Words>
  <Application>Microsoft Office PowerPoint</Application>
  <PresentationFormat>Szélesvásznú</PresentationFormat>
  <Paragraphs>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Nézet</vt:lpstr>
      <vt:lpstr>Cukorvarázslat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Cukorvarázslat</dc:title>
  <dc:creator>Földi Ákos Ádám</dc:creator>
  <cp:lastModifiedBy>Földi Ákos Ádám</cp:lastModifiedBy>
  <cp:revision>2</cp:revision>
  <dcterms:created xsi:type="dcterms:W3CDTF">2024-05-03T09:14:50Z</dcterms:created>
  <dcterms:modified xsi:type="dcterms:W3CDTF">2024-05-03T09:28:00Z</dcterms:modified>
</cp:coreProperties>
</file>