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59" autoAdjust="0"/>
  </p:normalViewPr>
  <p:slideViewPr>
    <p:cSldViewPr snapToGrid="0" snapToObjects="1">
      <p:cViewPr varScale="1">
        <p:scale>
          <a:sx n="25" d="100"/>
          <a:sy n="25" d="100"/>
        </p:scale>
        <p:origin x="-1380" y="-156"/>
      </p:cViewPr>
      <p:guideLst>
        <p:guide orient="horz" pos="3035"/>
        <p:guide pos="21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1401466" y="672881"/>
            <a:ext cx="21269324" cy="120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sz="100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Arts Film Festival e-Voting System</a:t>
            </a:r>
            <a:endParaRPr lang="en-US" sz="100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11340360" y="1940784"/>
            <a:ext cx="2142172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Team: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Codeachrome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Feature [23]</a:t>
            </a:r>
          </a:p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Members: Donald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Dedman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Jeremiah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Doody,Timothy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Folds, Julio Orozco and John Verdi</a:t>
            </a:r>
          </a:p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Mentors (Feature [23]): Nick Campanini, Mike Potts</a:t>
            </a:r>
          </a:p>
          <a:p>
            <a:pPr algn="ctr"/>
            <a:r>
              <a:rPr lang="en-US" sz="36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</a:t>
            </a:r>
            <a:r>
              <a:rPr lang="en-US" sz="3700" b="1" spc="1200" dirty="0" smtClean="0">
                <a:solidFill>
                  <a:schemeClr val="bg1"/>
                </a:solidFill>
              </a:rPr>
              <a:t>ARTS </a:t>
            </a:r>
            <a:r>
              <a:rPr lang="en-US" sz="3700" b="1" spc="1200" dirty="0">
                <a:solidFill>
                  <a:schemeClr val="bg1"/>
                </a:solidFill>
              </a:rPr>
              <a:t>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7073019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STORY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3" y="5971378"/>
            <a:ext cx="9758409" cy="4968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00103" y="11081194"/>
            <a:ext cx="101965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ext year 5,000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those with special needs interested in the unique film festival experience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.</a:t>
            </a:r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987" y="17515521"/>
            <a:ext cx="10115552" cy="647659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generated alternative text:&#10;As a Voter would be able to &#10;submit my votes for different films &#10;As an Admin, I want to be able to &#10;create a new event &#10;As an Admin, want to be able to enter &#10;film details into the database &#10;As a Mobile Voter, I want &#10;access to a list of films that &#10;As a Voter want to be able to see all blocks &#10;that are available before &#10;Voter &#10;ADMIN &#10;Mobile Voter &#10;leader board of the voting &#10;As an admin, want to view the leader boards &#10;so can display them for the Voters to see and &#10;As a Mobile Voter, I want to be able &#10;to download the mobile app as &#10;quickly as possib18 &#10;As a Mobile Voter, want to be able to use the mobile app on 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18446550"/>
            <a:ext cx="10196513" cy="76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391" y="26479500"/>
            <a:ext cx="10182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e-Voting System we have accumulated roughly  40 different user stories so far. All of these user stories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revolve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3 actors; Voter, Admin,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Mobile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Voter.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is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snippet of just a couple of the user stories we came up with.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81958" y="12217615"/>
            <a:ext cx="10201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e-Voting system will allow visitors to vote on films and give feedback from a kiosk or from their mobile phone. Our client hopes that this system will streamline the process of managing these events and increase the engagement of event participants and attendees.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81958" y="24314842"/>
            <a:ext cx="10201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confident that our conceptual design aligns well with our client’s needs and in the next semester we will focus on: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database design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voting methodology is sound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reports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 design and appearance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review and testing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18" cstate="print"/>
          <a:srcRect l="12981" t="10114" r="41026" b="31766"/>
          <a:stretch>
            <a:fillRect/>
          </a:stretch>
        </p:blipFill>
        <p:spPr bwMode="auto">
          <a:xfrm>
            <a:off x="22181599" y="10098739"/>
            <a:ext cx="27336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1401466" y="12043544"/>
            <a:ext cx="9629733" cy="625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1401466" y="5868595"/>
            <a:ext cx="9629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community partner is looking for a way to provide feedback to her contributing artist and engage the attendees of  each event.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01466" y="8420100"/>
            <a:ext cx="9629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attending the event and gathering relevant material regarding the event flow we have started development of a stand alone kiosk type voting platform as well as a mobile application.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01466" y="18553214"/>
            <a:ext cx="96297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initial ERD defines all the entities and attributes that are relevant to the implementation of our e-Voting and Feedback system. Data collected from voters will be used to populate a Leader board and provide attendees and participants feedback on the top films.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50400" y="6057900"/>
            <a:ext cx="10420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Enters data on films and artists, creates associations and creates events and voting blocks with associated film. Implemented using Basic CRUD Functionality with the Entity Framework in ASP.NET MVC Application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0" cstate="print"/>
          <a:srcRect l="13699" t="9544" r="41186" b="14103"/>
          <a:stretch>
            <a:fillRect/>
          </a:stretch>
        </p:blipFill>
        <p:spPr bwMode="auto">
          <a:xfrm>
            <a:off x="23824321" y="9675531"/>
            <a:ext cx="2682240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3" name="Picture 42"/>
          <p:cNvPicPr/>
          <p:nvPr/>
        </p:nvPicPr>
        <p:blipFill>
          <a:blip r:embed="rId21"/>
          <a:srcRect l="13381" t="9687" r="41186" b="45299"/>
          <a:stretch>
            <a:fillRect/>
          </a:stretch>
        </p:blipFill>
        <p:spPr bwMode="auto">
          <a:xfrm>
            <a:off x="25472323" y="10098739"/>
            <a:ext cx="270065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4" name="Picture 43"/>
          <p:cNvPicPr/>
          <p:nvPr/>
        </p:nvPicPr>
        <p:blipFill>
          <a:blip r:embed="rId22"/>
          <a:srcRect l="13220" t="9972" r="41106" b="42023"/>
          <a:stretch>
            <a:fillRect/>
          </a:stretch>
        </p:blipFill>
        <p:spPr bwMode="auto">
          <a:xfrm>
            <a:off x="28477143" y="9675531"/>
            <a:ext cx="2715260" cy="160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5" name="Picture 44"/>
          <p:cNvPicPr/>
          <p:nvPr/>
        </p:nvPicPr>
        <p:blipFill>
          <a:blip r:embed="rId23"/>
          <a:srcRect l="13141" t="10114" r="40865" b="32906"/>
          <a:stretch>
            <a:fillRect/>
          </a:stretch>
        </p:blipFill>
        <p:spPr bwMode="auto">
          <a:xfrm>
            <a:off x="29642685" y="10136839"/>
            <a:ext cx="273367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22051221" y="13189967"/>
            <a:ext cx="106195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Voters: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attendee will be given a voter ID card containing a unique QR Code that when scanned by our mobile or kiosk platforms collects some optional demographics information and directs them to the voting page.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898687" y="456245"/>
            <a:ext cx="3931920" cy="396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5"/>
          <a:srcRect l="54476" t="21386" r="21157" b="8688"/>
          <a:stretch>
            <a:fillRect/>
          </a:stretch>
        </p:blipFill>
        <p:spPr bwMode="auto">
          <a:xfrm>
            <a:off x="23190943" y="18189290"/>
            <a:ext cx="1917811" cy="30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6"/>
          <a:srcRect l="14981" t="29556" r="52680" b="16111"/>
          <a:stretch>
            <a:fillRect/>
          </a:stretch>
        </p:blipFill>
        <p:spPr bwMode="auto">
          <a:xfrm>
            <a:off x="26341320" y="16798883"/>
            <a:ext cx="6217920" cy="587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7"/>
          <a:srcRect l="12660" t="9687" r="13462" b="12536"/>
          <a:stretch>
            <a:fillRect/>
          </a:stretch>
        </p:blipFill>
        <p:spPr bwMode="auto">
          <a:xfrm>
            <a:off x="33239111" y="5906695"/>
            <a:ext cx="10058400" cy="5959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435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Timothy</cp:lastModifiedBy>
  <cp:revision>102</cp:revision>
  <dcterms:created xsi:type="dcterms:W3CDTF">2011-08-23T14:10:02Z</dcterms:created>
  <dcterms:modified xsi:type="dcterms:W3CDTF">2015-11-26T00:45:51Z</dcterms:modified>
</cp:coreProperties>
</file>