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5">
          <p15:clr>
            <a:srgbClr val="A4A3A4"/>
          </p15:clr>
        </p15:guide>
        <p15:guide id="2" pos="210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" d="100"/>
          <a:sy n="10" d="100"/>
        </p:scale>
        <p:origin x="2116" y="576"/>
      </p:cViewPr>
      <p:guideLst>
        <p:guide orient="horz" pos="3035"/>
        <p:guide pos="21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jpeg"/><Relationship Id="rId10" Type="http://schemas.openxmlformats.org/officeDocument/2006/relationships/image" Target="../media/image6.png"/><Relationship Id="rId4" Type="http://schemas.openxmlformats.org/officeDocument/2006/relationships/image" Target="../media/image2.pd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5192504" y="710071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2526467" y="688495"/>
            <a:ext cx="31689343" cy="162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World Film Festival e-Voting System</a:t>
            </a:r>
            <a:endParaRPr lang="en-US" sz="13800" b="0" spc="-300" baseline="0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549373" y="2438728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14390" y="4987772"/>
            <a:ext cx="10196513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>
                <a:solidFill>
                  <a:schemeClr val="bg1"/>
                </a:solidFill>
              </a:rPr>
              <a:t>WORLD ART FILM FESTIVAL</a:t>
            </a: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00103" y="16580155"/>
            <a:ext cx="10210799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USER STORIES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4987772"/>
            <a:ext cx="21431250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DEVELOPMENT APPROACHES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22955857"/>
            <a:ext cx="21421724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MOBILE DEVELOPMENT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59" y="4987772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>
                <a:solidFill>
                  <a:schemeClr val="bg1"/>
                </a:solidFill>
              </a:rPr>
              <a:t>SUMMARY</a:t>
            </a:r>
            <a:endParaRPr lang="en-US" spc="1200" dirty="0">
              <a:solidFill>
                <a:schemeClr val="bg1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58" y="16580155"/>
            <a:ext cx="10201275" cy="75404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/>
          <a:p>
            <a:pPr marL="1645838" indent="-1645838" algn="ctr" defTabSz="4388900">
              <a:spcBef>
                <a:spcPct val="20000"/>
              </a:spcBef>
              <a:buFont typeface="Arial" pitchFamily="34" charset="0"/>
              <a:buNone/>
            </a:pPr>
            <a:r>
              <a:rPr lang="en-US" sz="3700" b="1" spc="1200" dirty="0" smtClean="0">
                <a:solidFill>
                  <a:schemeClr val="bg1"/>
                </a:solidFill>
              </a:rPr>
              <a:t>FUTURE</a:t>
            </a:r>
            <a:endParaRPr lang="en-US" sz="3700" b="1" spc="1200" dirty="0">
              <a:solidFill>
                <a:schemeClr val="bg1"/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39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3" y="11886174"/>
            <a:ext cx="10171054" cy="43524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4389" y="5971378"/>
            <a:ext cx="1019651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 year 5,000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attendees are expected to benefit from participating in the World Arts Film Festival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college-aged students, local and visiting filmmakers from over 30+ countries, men and women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Jacksonville area, New York and California, groups, families and </a:t>
            </a:r>
            <a:r>
              <a:rPr lang="en-US" sz="4000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individuals </a:t>
            </a:r>
            <a:r>
              <a:rPr lang="en-US" sz="4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including those with special needs interested in the unique film festival experience.</a:t>
            </a:r>
          </a:p>
          <a:p>
            <a:endParaRPr lang="en-US" sz="4000" dirty="0"/>
          </a:p>
        </p:txBody>
      </p:sp>
      <p:pic>
        <p:nvPicPr>
          <p:cNvPr id="1026" name="Picture 2" descr="C:\Projects\WAFF_Assets\Assets\Senior Project Documents\Poster Templates\Images\logo-asp.net-mvc-28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3" y="31107965"/>
            <a:ext cx="4620571" cy="13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WAFF_Assets\Assets\Senior Project Documents\Poster Templates\Images\sqlexpress-300x11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571" y="31079061"/>
            <a:ext cx="3800767" cy="141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WAFF_Assets\Assets\Senior Project Documents\Poster Templates\Images\visual_studio_2013_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47" y="31142624"/>
            <a:ext cx="4855780" cy="13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WAFF_Assets\Assets\Senior Project Documents\Poster Templates\Images\Xamari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40" y="30852337"/>
            <a:ext cx="4560140" cy="190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WAFF_Assets\Assets\Senior Project Documents\Poster Templates\Images\github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486" y="31107965"/>
            <a:ext cx="2854834" cy="119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idt.no/Content/Images/visio-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450" y="30754214"/>
            <a:ext cx="2893127" cy="15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WAFF_Assets\Assets\Senior Project Documents\Poster Templates\Images\balsamiq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08" y="30972182"/>
            <a:ext cx="3719949" cy="141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jects\WAFF_Assets\Assets\Senior Project Documents\Poster Templates\Images\JIRA_logo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967" y="30972182"/>
            <a:ext cx="2677510" cy="133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Projects\WAFF_Assets\Assets\Senior Project Documents\Poster Templates\Images\Event Pictures\0036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4879" y="10930760"/>
            <a:ext cx="7235433" cy="53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00103" y="30754214"/>
            <a:ext cx="42883130" cy="9812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Projects\WAFF_Assets\Assets\Senior Project Documents\Jeremiah's work\mobile_deliverables_s2\WAFF_Mobile_Mockup_row1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225" y="24202933"/>
            <a:ext cx="15425880" cy="638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91" y="18134038"/>
            <a:ext cx="10196512" cy="100384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89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Libre Baskerville</vt:lpstr>
      <vt:lpstr>ＭＳ Ｐゴシック</vt:lpstr>
      <vt:lpstr>Times New Roman</vt:lpstr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Julio Orozco</cp:lastModifiedBy>
  <cp:revision>64</cp:revision>
  <dcterms:created xsi:type="dcterms:W3CDTF">2011-08-23T14:10:02Z</dcterms:created>
  <dcterms:modified xsi:type="dcterms:W3CDTF">2015-11-22T18:45:44Z</dcterms:modified>
</cp:coreProperties>
</file>