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-282" y="150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</a:t>
            </a:r>
            <a:r>
              <a:rPr lang="en-US" sz="3700" b="1" spc="1200" dirty="0">
                <a:solidFill>
                  <a:schemeClr val="bg1"/>
                </a:solidFill>
              </a:rPr>
              <a:t>ART FILM </a:t>
            </a:r>
            <a:r>
              <a:rPr lang="en-US" sz="3700" b="1" spc="1200" dirty="0">
                <a:solidFill>
                  <a:schemeClr val="bg1"/>
                </a:solidFill>
              </a:rPr>
              <a:t>FESTIVAL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6580155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APPROACHES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39536" y="23709902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3" y="11886174"/>
            <a:ext cx="10171054" cy="4352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Melissa</cp:lastModifiedBy>
  <cp:revision>60</cp:revision>
  <dcterms:created xsi:type="dcterms:W3CDTF">2011-08-23T14:10:02Z</dcterms:created>
  <dcterms:modified xsi:type="dcterms:W3CDTF">2015-11-22T17:19:22Z</dcterms:modified>
</cp:coreProperties>
</file>