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314" autoAdjust="0"/>
  </p:normalViewPr>
  <p:slideViewPr>
    <p:cSldViewPr snapToGrid="0" snapToObjects="1">
      <p:cViewPr varScale="1">
        <p:scale>
          <a:sx n="23" d="100"/>
          <a:sy n="23" d="100"/>
        </p:scale>
        <p:origin x="-2286" y="-126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" y="12107884"/>
            <a:ext cx="9758409" cy="4352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1886174"/>
            <a:ext cx="7235433" cy="43524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64700"/>
            <a:ext cx="10558502" cy="73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Timothy</cp:lastModifiedBy>
  <cp:revision>66</cp:revision>
  <dcterms:created xsi:type="dcterms:W3CDTF">2011-08-23T14:10:02Z</dcterms:created>
  <dcterms:modified xsi:type="dcterms:W3CDTF">2015-11-23T15:03:27Z</dcterms:modified>
</cp:coreProperties>
</file>