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16" y="-776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2.pd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3367289" y="1152677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973674" y="1549388"/>
            <a:ext cx="20278682" cy="30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World Film Festival e-Voting System</a:t>
            </a:r>
            <a:endParaRPr lang="en-US" sz="13800" b="0" spc="-300" baseline="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22559520" y="2521300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23914" y="4987772"/>
            <a:ext cx="10196513" cy="1323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>
                <a:solidFill>
                  <a:schemeClr val="bg1"/>
                </a:solidFill>
              </a:rPr>
              <a:t>ABOUT WORLD ART FILM </a:t>
            </a:r>
            <a:r>
              <a:rPr lang="en-US" spc="1200" dirty="0" smtClean="0">
                <a:solidFill>
                  <a:schemeClr val="bg1"/>
                </a:solidFill>
              </a:rPr>
              <a:t>FESTIVAL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14390" y="13917954"/>
            <a:ext cx="10210799" cy="1323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ABOUT WORLD ART FILM </a:t>
            </a:r>
            <a:r>
              <a:rPr lang="en-US" spc="1200" dirty="0" smtClean="0">
                <a:solidFill>
                  <a:schemeClr val="bg1"/>
                </a:solidFill>
              </a:rPr>
              <a:t>FESTVAL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5272466"/>
            <a:ext cx="21431250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>
                <a:solidFill>
                  <a:schemeClr val="bg1"/>
                </a:solidFill>
              </a:rPr>
              <a:t>MATERIALS &amp; METHODS</a:t>
            </a:r>
            <a:endParaRPr lang="en-US" spc="10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19756851"/>
            <a:ext cx="21421724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RESULTS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65" y="5272465"/>
            <a:ext cx="10201275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CONCLUSIONS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63" y="17129872"/>
            <a:ext cx="10201275" cy="8002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pc="1200" dirty="0" smtClean="0">
                <a:solidFill>
                  <a:schemeClr val="bg1"/>
                </a:solidFill>
              </a:rPr>
              <a:t>REFERENCES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8" name="Text Placeholder 15"/>
          <p:cNvSpPr>
            <a:spLocks noGrp="1"/>
          </p:cNvSpPr>
          <p:nvPr/>
        </p:nvSpPr>
        <p:spPr>
          <a:xfrm>
            <a:off x="33181960" y="25684541"/>
            <a:ext cx="10201275" cy="7540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ACKNOWLEDGEMENTS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3" y="24721457"/>
            <a:ext cx="10171054" cy="43524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3914" y="6444343"/>
            <a:ext cx="101965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 year 5,000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Jacksonville area, New York and California, groups, families </a:t>
            </a:r>
            <a:r>
              <a:rPr lang="en-US" sz="4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sz="400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those with special needs interested in the unique film festival experience.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Libre Baskerville</vt:lpstr>
      <vt:lpstr>ＭＳ Ｐゴシック</vt:lpstr>
      <vt:lpstr>Times New Roman</vt:lpstr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Julio Orozco</cp:lastModifiedBy>
  <cp:revision>57</cp:revision>
  <dcterms:created xsi:type="dcterms:W3CDTF">2011-08-23T14:10:02Z</dcterms:created>
  <dcterms:modified xsi:type="dcterms:W3CDTF">2015-11-22T16:47:04Z</dcterms:modified>
</cp:coreProperties>
</file>