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-282" y="372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526467" y="688495"/>
            <a:ext cx="31689343" cy="162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Film Festival e-Voting System</a:t>
            </a:r>
            <a:endParaRPr lang="en-US" sz="138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549373" y="2438728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ART 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6580155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APPROACHES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3" y="11886174"/>
            <a:ext cx="10171054" cy="4352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4389" y="5971378"/>
            <a:ext cx="1019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year 5,000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those with special needs interested in the unique film festival experience.</a:t>
            </a:r>
          </a:p>
          <a:p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879" y="10930760"/>
            <a:ext cx="7235433" cy="53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Melissa</cp:lastModifiedBy>
  <cp:revision>62</cp:revision>
  <dcterms:created xsi:type="dcterms:W3CDTF">2011-08-23T14:10:02Z</dcterms:created>
  <dcterms:modified xsi:type="dcterms:W3CDTF">2015-11-22T17:48:57Z</dcterms:modified>
</cp:coreProperties>
</file>