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259" autoAdjust="0"/>
  </p:normalViewPr>
  <p:slideViewPr>
    <p:cSldViewPr snapToGrid="0" snapToObjects="1">
      <p:cViewPr varScale="1">
        <p:scale>
          <a:sx n="18" d="100"/>
          <a:sy n="18" d="100"/>
        </p:scale>
        <p:origin x="948" y="96"/>
      </p:cViewPr>
      <p:guideLst>
        <p:guide orient="horz" pos="3035"/>
        <p:guide pos="21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18" Type="http://schemas.openxmlformats.org/officeDocument/2006/relationships/image" Target="../media/image15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6.png"/><Relationship Id="rId7" Type="http://schemas.openxmlformats.org/officeDocument/2006/relationships/image" Target="../media/image4.gif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jpeg"/><Relationship Id="rId23" Type="http://schemas.openxmlformats.org/officeDocument/2006/relationships/image" Target="../media/image18.emf"/><Relationship Id="rId10" Type="http://schemas.openxmlformats.org/officeDocument/2006/relationships/image" Target="../media/image7.png"/><Relationship Id="rId19" Type="http://schemas.openxmlformats.org/officeDocument/2006/relationships/oleObject" Target="../embeddings/oleObject1.bin"/><Relationship Id="rId4" Type="http://schemas.openxmlformats.org/officeDocument/2006/relationships/image" Target="../media/image2.pdf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92504" y="710071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2526467" y="688495"/>
            <a:ext cx="31689343" cy="162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World Film Festival e-Voting System</a:t>
            </a:r>
            <a:endParaRPr lang="en-US" sz="138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549373" y="2438728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14390" y="4987772"/>
            <a:ext cx="10196513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>
                <a:solidFill>
                  <a:schemeClr val="bg1"/>
                </a:solidFill>
              </a:rPr>
              <a:t>WORLD ART FILM FESTIVAL</a:t>
            </a: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00103" y="17073019"/>
            <a:ext cx="10210799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USER STORIES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4987772"/>
            <a:ext cx="21431250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DEVELOPMENT APPROACHES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22955857"/>
            <a:ext cx="21421724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MOBILE DEVELOPMENT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59" y="4987772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SUMMARY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58" y="16580155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FUTURE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7" y="12107884"/>
            <a:ext cx="9758409" cy="43524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14389" y="5971378"/>
            <a:ext cx="101965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 year 5,000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Jacksonville area, New York and California, groups, families and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those with special needs interested in the unique film festival experience.</a:t>
            </a:r>
          </a:p>
          <a:p>
            <a:endParaRPr lang="en-US" sz="4000" dirty="0"/>
          </a:p>
        </p:txBody>
      </p:sp>
      <p:pic>
        <p:nvPicPr>
          <p:cNvPr id="1026" name="Picture 2" descr="C:\Projects\WAFF_Assets\Assets\Senior Project Documents\Poster Templates\Images\logo-asp.net-mvc-28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31107965"/>
            <a:ext cx="4620571" cy="13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WAFF_Assets\Assets\Senior Project Documents\Poster Templates\Images\sqlexpress-300x1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571" y="31079061"/>
            <a:ext cx="3800767" cy="14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WAFF_Assets\Assets\Senior Project Documents\Poster Templates\Images\visual_studio_2013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7" y="31142624"/>
            <a:ext cx="4855780" cy="13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WAFF_Assets\Assets\Senior Project Documents\Poster Templates\Images\Xamar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40" y="30852337"/>
            <a:ext cx="4560140" cy="19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WAFF_Assets\Assets\Senior Project Documents\Poster Templates\Images\githu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486" y="31107965"/>
            <a:ext cx="2854834" cy="11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dt.no/Content/Images/visi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450" y="30754214"/>
            <a:ext cx="2893127" cy="15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WAFF_Assets\Assets\Senior Project Documents\Poster Templates\Images\balsami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08" y="30972182"/>
            <a:ext cx="3719949" cy="14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jects\WAFF_Assets\Assets\Senior Project Documents\Poster Templates\Images\JIRA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67" y="30972182"/>
            <a:ext cx="2677510" cy="13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s\WAFF_Assets\Assets\Senior Project Documents\Poster Templates\Images\Event Pictures\0036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879" y="17515526"/>
            <a:ext cx="7235433" cy="435245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00103" y="30754214"/>
            <a:ext cx="42883130" cy="981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jects\WAFF_Assets\Assets\Senior Project Documents\Jeremiah's work\mobile_deliverables_s2\WAFF_Mobile_Mockup_row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225" y="24202933"/>
            <a:ext cx="15425880" cy="6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chine generated alternative text:&#10;As a Voter would be able to &#10;submit my votes for different films &#10;As an Admin, I want to be able to &#10;create a new event &#10;As an Admin, want to be able to enter &#10;film details into the database &#10;As a Mobile Voter, I want &#10;access to a list of films that &#10;As a Voter want to be able to see all blocks &#10;that are available before &#10;Voter &#10;ADMIN &#10;Mobile Voter &#10;leader board of the voting &#10;As an admin, want to view the leader boards &#10;so can display them for the Voters to see and &#10;As a Mobile Voter, I want to be able &#10;to download the mobile app as &#10;quickly as possib18 &#10;As a Mobile Voter, want to be able to use the mobile app on 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1" y="22168902"/>
            <a:ext cx="10537051" cy="78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0103" y="18383250"/>
            <a:ext cx="10210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our e-Voting System we have accumulated roughly  40 different use r stories so far. All of these user stories revolves around 3 actors; Voter, Admin, Mobile Voter.  Below is a snippet of just a couple of the user stories we came up with.</a:t>
            </a:r>
            <a:endParaRPr lang="en-US" sz="4000" dirty="0"/>
          </a:p>
        </p:txBody>
      </p:sp>
      <p:pic>
        <p:nvPicPr>
          <p:cNvPr id="19" name="Picture 4" descr="Voter Diagram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52" y="7897865"/>
            <a:ext cx="31813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45237"/>
              </p:ext>
            </p:extLst>
          </p:nvPr>
        </p:nvGraphicFramePr>
        <p:xfrm>
          <a:off x="14374430" y="5809079"/>
          <a:ext cx="5937250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19" imgW="7181852" imgH="2409868" progId="Visio.Drawing.15">
                  <p:embed/>
                </p:oleObj>
              </mc:Choice>
              <mc:Fallback>
                <p:oleObj name="Visio" r:id="rId19" imgW="7181852" imgH="2409868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4430" y="5809079"/>
                        <a:ext cx="5937250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image01.png"/>
          <p:cNvPicPr/>
          <p:nvPr/>
        </p:nvPicPr>
        <p:blipFill>
          <a:blip r:embed="rId21"/>
          <a:srcRect/>
          <a:stretch>
            <a:fillRect/>
          </a:stretch>
        </p:blipFill>
        <p:spPr>
          <a:xfrm>
            <a:off x="14822302" y="10126684"/>
            <a:ext cx="2286000" cy="1981200"/>
          </a:xfrm>
          <a:prstGeom prst="rect">
            <a:avLst/>
          </a:prstGeom>
          <a:ln/>
        </p:spPr>
      </p:pic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17248548" y="7893370"/>
            <a:ext cx="3039856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516573" y="16932863"/>
            <a:ext cx="8771831" cy="5663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Libre Baskerville</vt:lpstr>
      <vt:lpstr>ＭＳ Ｐゴシック</vt:lpstr>
      <vt:lpstr>Times New Roman</vt:lpstr>
      <vt:lpstr>Office Theme</vt:lpstr>
      <vt:lpstr>Microsoft Visio Drawing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Donny Dedman</cp:lastModifiedBy>
  <cp:revision>74</cp:revision>
  <dcterms:created xsi:type="dcterms:W3CDTF">2011-08-23T14:10:02Z</dcterms:created>
  <dcterms:modified xsi:type="dcterms:W3CDTF">2015-11-24T00:30:04Z</dcterms:modified>
</cp:coreProperties>
</file>