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35">
          <p15:clr>
            <a:srgbClr val="A4A3A4"/>
          </p15:clr>
        </p15:guide>
        <p15:guide id="2" pos="210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20" d="100"/>
          <a:sy n="20" d="100"/>
        </p:scale>
        <p:origin x="772" y="8"/>
      </p:cViewPr>
      <p:guideLst>
        <p:guide orient="horz" pos="3035"/>
        <p:guide pos="210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0755F-66BB-924E-BB7B-E983D5FDE998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B8BD-6655-9245-9BFC-F8D3FC415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2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CB8BD-6655-9245-9BFC-F8D3FC4154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9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2.pd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UNF_LOGO_HORZ_PMS_BlueGray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3367289" y="1152677"/>
            <a:ext cx="8190731" cy="3207432"/>
          </a:xfrm>
          <a:prstGeom prst="rect">
            <a:avLst/>
          </a:prstGeom>
        </p:spPr>
      </p:pic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973674" y="1549388"/>
            <a:ext cx="20278682" cy="30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algn="r">
              <a:lnSpc>
                <a:spcPct val="70000"/>
              </a:lnSpc>
            </a:pPr>
            <a:r>
              <a:rPr lang="en-US" sz="13800" b="0" spc="-300" baseline="0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World Film Festival e-Voting System</a:t>
            </a:r>
            <a:endParaRPr lang="en-US" sz="13800" b="0" spc="-300" baseline="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 Box 65"/>
          <p:cNvSpPr txBox="1">
            <a:spLocks noChangeArrowheads="1"/>
          </p:cNvSpPr>
          <p:nvPr/>
        </p:nvSpPr>
        <p:spPr bwMode="auto">
          <a:xfrm>
            <a:off x="22559520" y="2521300"/>
            <a:ext cx="822254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sz="4000" b="0" i="1" baseline="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Full name, ECT</a:t>
            </a:r>
            <a:r>
              <a:rPr lang="en-US" sz="4000" b="0" i="1" baseline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4000" b="0" i="1" baseline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University </a:t>
            </a:r>
            <a:r>
              <a:rPr lang="en-US" sz="4000" b="0" i="1" baseline="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of North Florida, College </a:t>
            </a:r>
            <a:br>
              <a:rPr lang="en-US" sz="4000" b="0" i="1" baseline="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0" i="1" baseline="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Jacksonville, FL USA 32224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523914" y="5272465"/>
            <a:ext cx="10196513" cy="7540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000" dirty="0" smtClean="0">
                <a:solidFill>
                  <a:schemeClr val="bg1"/>
                </a:solidFill>
              </a:rPr>
              <a:t>INTRODUCTION</a:t>
            </a:r>
            <a:endParaRPr lang="en-US" spc="1000" dirty="0">
              <a:solidFill>
                <a:schemeClr val="bg1"/>
              </a:solidFill>
            </a:endParaRP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514390" y="13917954"/>
            <a:ext cx="10210799" cy="13234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bg1"/>
                </a:solidFill>
              </a:rPr>
              <a:t>ABOUT WORLD </a:t>
            </a:r>
            <a:r>
              <a:rPr lang="en-US" spc="1200" dirty="0" smtClean="0">
                <a:solidFill>
                  <a:schemeClr val="bg1"/>
                </a:solidFill>
              </a:rPr>
              <a:t>ART FILM FESTIVAL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/>
        </p:nvSpPr>
        <p:spPr>
          <a:xfrm>
            <a:off x="11239540" y="5272466"/>
            <a:ext cx="21431250" cy="7540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000" dirty="0" smtClean="0">
                <a:solidFill>
                  <a:schemeClr val="bg1"/>
                </a:solidFill>
              </a:rPr>
              <a:t>MATERIALS &amp; METHODS</a:t>
            </a:r>
            <a:endParaRPr lang="en-US" spc="1000" dirty="0">
              <a:solidFill>
                <a:schemeClr val="bg1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/>
        </p:nvSpPr>
        <p:spPr>
          <a:xfrm>
            <a:off x="11249066" y="19756851"/>
            <a:ext cx="21421724" cy="7540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bg1"/>
                </a:solidFill>
              </a:rPr>
              <a:t>RESULTS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14" name="Text Placeholder 11"/>
          <p:cNvSpPr>
            <a:spLocks noGrp="1"/>
          </p:cNvSpPr>
          <p:nvPr/>
        </p:nvSpPr>
        <p:spPr>
          <a:xfrm>
            <a:off x="33181965" y="5272465"/>
            <a:ext cx="10201275" cy="7540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bg1"/>
                </a:solidFill>
              </a:rPr>
              <a:t>CONCLUSIONS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33181963" y="17129872"/>
            <a:ext cx="10201275" cy="8002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spc="1200" dirty="0" smtClean="0">
                <a:solidFill>
                  <a:schemeClr val="bg1"/>
                </a:solidFill>
              </a:rPr>
              <a:t>REFERENCES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18" name="Text Placeholder 15"/>
          <p:cNvSpPr>
            <a:spLocks noGrp="1"/>
          </p:cNvSpPr>
          <p:nvPr/>
        </p:nvSpPr>
        <p:spPr>
          <a:xfrm>
            <a:off x="33181960" y="25684541"/>
            <a:ext cx="10201275" cy="7540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bg1"/>
                </a:solidFill>
              </a:rPr>
              <a:t>ACKNOWLEDGEMENTS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22855865" y="14775017"/>
            <a:ext cx="2587968" cy="3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800" b="0" i="1" baseline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3" y="24721457"/>
            <a:ext cx="10171054" cy="43524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30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ＭＳ Ｐゴシック</vt:lpstr>
      <vt:lpstr>Times New Roman</vt:lpstr>
      <vt:lpstr>Office Theme</vt:lpstr>
      <vt:lpstr>PowerPoint Presentation</vt:lpstr>
    </vt:vector>
  </TitlesOfParts>
  <Company>University of North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Boyles Michael</dc:creator>
  <cp:lastModifiedBy>Julio Orozco</cp:lastModifiedBy>
  <cp:revision>55</cp:revision>
  <dcterms:created xsi:type="dcterms:W3CDTF">2011-08-23T14:10:02Z</dcterms:created>
  <dcterms:modified xsi:type="dcterms:W3CDTF">2015-11-19T22:51:53Z</dcterms:modified>
</cp:coreProperties>
</file>