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7" r:id="rId11"/>
    <p:sldId id="268" r:id="rId12"/>
  </p:sldIdLst>
  <p:sldSz cx="9144000" cy="6858000" type="screen4x3"/>
  <p:notesSz cx="6858000" cy="9144000"/>
  <p:embeddedFontLst>
    <p:embeddedFont>
      <p:font typeface="Libre Baskerville" charset="0"/>
      <p:regular r:id="rId14"/>
      <p:bold r:id="rId15"/>
      <p:italic r:id="rId16"/>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4" d="100"/>
          <a:sy n="114" d="100"/>
        </p:scale>
        <p:origin x="-708"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 xmlns:p14="http://schemas.microsoft.com/office/powerpoint/2010/main" val="14695668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2286000" y="3124200"/>
            <a:ext cx="6172199" cy="1894361"/>
          </a:xfrm>
          <a:prstGeom prst="rect">
            <a:avLst/>
          </a:prstGeom>
          <a:noFill/>
          <a:ln>
            <a:noFill/>
          </a:ln>
        </p:spPr>
        <p:txBody>
          <a:bodyPr lIns="91425" tIns="91425" rIns="91425" bIns="91425" anchor="b" anchorCtr="0"/>
          <a:lstStyle>
            <a:lvl1pPr marL="0" marR="0" indent="0" algn="l" rtl="0">
              <a:spcBef>
                <a:spcPts val="0"/>
              </a:spcBef>
              <a:buClr>
                <a:schemeClr val="dk2"/>
              </a:buClr>
              <a:buFont typeface="Libre Baskerville"/>
              <a:buNone/>
              <a:defRPr sz="3000" b="1" i="0" u="none" strike="noStrike" cap="small" baseline="0">
                <a:solidFill>
                  <a:schemeClr val="dk2"/>
                </a:solidFill>
                <a:latin typeface="Libre Baskerville"/>
                <a:ea typeface="Libre Baskerville"/>
                <a:cs typeface="Libre Baskerville"/>
                <a:sym typeface="Libre Baskervill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subTitle" idx="1"/>
          </p:nvPr>
        </p:nvSpPr>
        <p:spPr>
          <a:xfrm>
            <a:off x="2286000" y="5003321"/>
            <a:ext cx="6172199" cy="1371599"/>
          </a:xfrm>
          <a:prstGeom prst="rect">
            <a:avLst/>
          </a:prstGeom>
          <a:noFill/>
          <a:ln>
            <a:noFill/>
          </a:ln>
        </p:spPr>
        <p:txBody>
          <a:bodyPr lIns="91425" tIns="91425" rIns="91425" bIns="91425" anchor="t" anchorCtr="0"/>
          <a:lstStyle>
            <a:lvl1pPr marL="0" marR="0" indent="0" algn="l" rtl="0">
              <a:spcBef>
                <a:spcPts val="600"/>
              </a:spcBef>
              <a:buClr>
                <a:schemeClr val="accent1"/>
              </a:buClr>
              <a:buFont typeface="Noto Symbol"/>
              <a:buNone/>
              <a:defRPr sz="1800" b="1" i="0" u="none" strike="noStrike" cap="none" baseline="0">
                <a:solidFill>
                  <a:schemeClr val="dk2"/>
                </a:solidFill>
                <a:latin typeface="Libre Baskerville"/>
                <a:ea typeface="Libre Baskerville"/>
                <a:cs typeface="Libre Baskerville"/>
                <a:sym typeface="Libre Baskerville"/>
              </a:defRPr>
            </a:lvl1pPr>
            <a:lvl2pPr marL="457200" marR="0" indent="0" algn="ctr" rtl="0">
              <a:spcBef>
                <a:spcPts val="420"/>
              </a:spcBef>
              <a:buClr>
                <a:schemeClr val="accent1"/>
              </a:buClr>
              <a:buFont typeface="Noto Symbol"/>
              <a:buNone/>
              <a:defRPr sz="2100" b="0" i="0" u="none" strike="noStrike" cap="none" baseline="0">
                <a:solidFill>
                  <a:schemeClr val="dk1"/>
                </a:solidFill>
                <a:latin typeface="Libre Baskerville"/>
                <a:ea typeface="Libre Baskerville"/>
                <a:cs typeface="Libre Baskerville"/>
                <a:sym typeface="Libre Baskerville"/>
              </a:defRPr>
            </a:lvl2pPr>
            <a:lvl3pPr marL="914400" marR="0" indent="0" algn="ctr" rtl="0">
              <a:spcBef>
                <a:spcPts val="360"/>
              </a:spcBef>
              <a:buClr>
                <a:srgbClr val="278EA7"/>
              </a:buClr>
              <a:buFont typeface="Noto Symbol"/>
              <a:buNone/>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ctr" rtl="0">
              <a:spcBef>
                <a:spcPts val="360"/>
              </a:spcBef>
              <a:buClr>
                <a:srgbClr val="ABCDDB"/>
              </a:buClr>
              <a:buFont typeface="Noto Symbol"/>
              <a:buNone/>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ctr" rtl="0">
              <a:spcBef>
                <a:spcPts val="320"/>
              </a:spcBef>
              <a:buClr>
                <a:srgbClr val="EAA9AA"/>
              </a:buClr>
              <a:buFont typeface="Noto Symbol"/>
              <a:buNone/>
              <a:defRPr sz="1600" b="0" i="0" u="none" strike="noStrike" cap="none" baseline="0">
                <a:solidFill>
                  <a:schemeClr val="dk1"/>
                </a:solidFill>
                <a:latin typeface="Libre Baskerville"/>
                <a:ea typeface="Libre Baskerville"/>
                <a:cs typeface="Libre Baskerville"/>
                <a:sym typeface="Libre Baskerville"/>
              </a:defRPr>
            </a:lvl5pPr>
            <a:lvl6pPr marL="2286000" marR="0" indent="0" algn="ctr" rtl="0">
              <a:spcBef>
                <a:spcPts val="320"/>
              </a:spcBef>
              <a:buClr>
                <a:schemeClr val="accent1"/>
              </a:buClr>
              <a:buFont typeface="Libre Baskerville"/>
              <a:buNone/>
              <a:defRPr sz="1600" b="0" i="0" u="none" strike="noStrike" cap="none" baseline="0">
                <a:solidFill>
                  <a:schemeClr val="dk2"/>
                </a:solidFill>
                <a:latin typeface="Libre Baskerville"/>
                <a:ea typeface="Libre Baskerville"/>
                <a:cs typeface="Libre Baskerville"/>
                <a:sym typeface="Libre Baskerville"/>
              </a:defRPr>
            </a:lvl6pPr>
            <a:lvl7pPr marL="2743200" marR="0" indent="0" algn="ctr" rtl="0">
              <a:spcBef>
                <a:spcPts val="280"/>
              </a:spcBef>
              <a:buClr>
                <a:srgbClr val="ABCDDB"/>
              </a:buClr>
              <a:buFont typeface="Noto Symbol"/>
              <a:buNone/>
              <a:defRPr sz="1400" b="0" i="0" u="none" strike="noStrike" cap="none" baseline="0">
                <a:solidFill>
                  <a:schemeClr val="dk2"/>
                </a:solidFill>
                <a:latin typeface="Libre Baskerville"/>
                <a:ea typeface="Libre Baskerville"/>
                <a:cs typeface="Libre Baskerville"/>
                <a:sym typeface="Libre Baskerville"/>
              </a:defRPr>
            </a:lvl7pPr>
            <a:lvl8pPr marL="3200400" marR="0" indent="0" algn="ctr" rtl="0">
              <a:spcBef>
                <a:spcPts val="280"/>
              </a:spcBef>
              <a:buClr>
                <a:schemeClr val="accent2"/>
              </a:buClr>
              <a:buFont typeface="Libre Baskerville"/>
              <a:buNone/>
              <a:defRPr sz="1400" b="0" i="0" u="none" strike="noStrike" cap="small" baseline="0">
                <a:solidFill>
                  <a:schemeClr val="dk2"/>
                </a:solidFill>
                <a:latin typeface="Libre Baskerville"/>
                <a:ea typeface="Libre Baskerville"/>
                <a:cs typeface="Libre Baskerville"/>
                <a:sym typeface="Libre Baskerville"/>
              </a:defRPr>
            </a:lvl8pPr>
            <a:lvl9pPr marL="3657600" marR="0" indent="0" algn="ctr" rtl="0">
              <a:spcBef>
                <a:spcPts val="280"/>
              </a:spcBef>
              <a:buClr>
                <a:srgbClr val="278EA7"/>
              </a:buClr>
              <a:buFont typeface="Libre Baskerville"/>
              <a:buNone/>
              <a:defRPr sz="1400" b="0" i="0" u="none" strike="noStrike" cap="none" baseline="0">
                <a:solidFill>
                  <a:schemeClr val="dk2"/>
                </a:solidFill>
                <a:latin typeface="Libre Baskerville"/>
                <a:ea typeface="Libre Baskerville"/>
                <a:cs typeface="Libre Baskerville"/>
                <a:sym typeface="Libre Baskerville"/>
              </a:defRPr>
            </a:lvl9pPr>
          </a:lstStyle>
          <a:p>
            <a:endParaRPr/>
          </a:p>
        </p:txBody>
      </p:sp>
      <p:sp>
        <p:nvSpPr>
          <p:cNvPr id="19" name="Shape 19"/>
          <p:cNvSpPr txBox="1">
            <a:spLocks noGrp="1"/>
          </p:cNvSpPr>
          <p:nvPr>
            <p:ph type="dt" idx="10"/>
          </p:nvPr>
        </p:nvSpPr>
        <p:spPr>
          <a:xfrm rot="5400000">
            <a:off x="7764621" y="1174097"/>
            <a:ext cx="2286000" cy="381000"/>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20" name="Shape 20"/>
          <p:cNvSpPr txBox="1">
            <a:spLocks noGrp="1"/>
          </p:cNvSpPr>
          <p:nvPr>
            <p:ph type="ftr" idx="11"/>
          </p:nvPr>
        </p:nvSpPr>
        <p:spPr>
          <a:xfrm rot="5400000">
            <a:off x="7077268" y="4181668"/>
            <a:ext cx="3657600" cy="384047"/>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21" name="Shape 21"/>
          <p:cNvSpPr/>
          <p:nvPr/>
        </p:nvSpPr>
        <p:spPr>
          <a:xfrm>
            <a:off x="381000" y="0"/>
            <a:ext cx="609599" cy="6858000"/>
          </a:xfrm>
          <a:prstGeom prst="rect">
            <a:avLst/>
          </a:prstGeom>
          <a:solidFill>
            <a:srgbClr val="ABCDDB">
              <a:alpha val="5372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22" name="Shape 22"/>
          <p:cNvSpPr/>
          <p:nvPr/>
        </p:nvSpPr>
        <p:spPr>
          <a:xfrm>
            <a:off x="276336" y="0"/>
            <a:ext cx="104663" cy="6858000"/>
          </a:xfrm>
          <a:prstGeom prst="rect">
            <a:avLst/>
          </a:prstGeom>
          <a:solidFill>
            <a:srgbClr val="CCDFE8">
              <a:alpha val="35686"/>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23" name="Shape 23"/>
          <p:cNvSpPr/>
          <p:nvPr/>
        </p:nvSpPr>
        <p:spPr>
          <a:xfrm>
            <a:off x="990600" y="0"/>
            <a:ext cx="181871" cy="6858000"/>
          </a:xfrm>
          <a:prstGeom prst="rect">
            <a:avLst/>
          </a:prstGeom>
          <a:solidFill>
            <a:srgbClr val="CCDFE8">
              <a:alpha val="6980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24" name="Shape 24"/>
          <p:cNvSpPr/>
          <p:nvPr/>
        </p:nvSpPr>
        <p:spPr>
          <a:xfrm>
            <a:off x="1141320" y="0"/>
            <a:ext cx="230280" cy="6858000"/>
          </a:xfrm>
          <a:prstGeom prst="rect">
            <a:avLst/>
          </a:prstGeom>
          <a:solidFill>
            <a:srgbClr val="E7F0F4">
              <a:alpha val="7098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cxnSp>
        <p:nvCxnSpPr>
          <p:cNvPr id="25" name="Shape 25"/>
          <p:cNvCxnSpPr/>
          <p:nvPr/>
        </p:nvCxnSpPr>
        <p:spPr>
          <a:xfrm>
            <a:off x="106343" y="0"/>
            <a:ext cx="0" cy="6858000"/>
          </a:xfrm>
          <a:prstGeom prst="straightConnector1">
            <a:avLst/>
          </a:prstGeom>
          <a:noFill/>
          <a:ln w="57150" cap="flat" cmpd="sng">
            <a:solidFill>
              <a:srgbClr val="ABCDDB">
                <a:alpha val="72941"/>
              </a:srgbClr>
            </a:solidFill>
            <a:prstDash val="solid"/>
            <a:round/>
            <a:headEnd type="none" w="med" len="med"/>
            <a:tailEnd type="none" w="med" len="med"/>
          </a:ln>
        </p:spPr>
      </p:cxnSp>
      <p:cxnSp>
        <p:nvCxnSpPr>
          <p:cNvPr id="26" name="Shape 26"/>
          <p:cNvCxnSpPr/>
          <p:nvPr/>
        </p:nvCxnSpPr>
        <p:spPr>
          <a:xfrm>
            <a:off x="914400" y="0"/>
            <a:ext cx="0" cy="6858000"/>
          </a:xfrm>
          <a:prstGeom prst="straightConnector1">
            <a:avLst/>
          </a:prstGeom>
          <a:noFill/>
          <a:ln w="57150" cap="flat" cmpd="sng">
            <a:solidFill>
              <a:srgbClr val="E7F0F4">
                <a:alpha val="82745"/>
              </a:srgbClr>
            </a:solidFill>
            <a:prstDash val="solid"/>
            <a:round/>
            <a:headEnd type="none" w="med" len="med"/>
            <a:tailEnd type="none" w="med" len="med"/>
          </a:ln>
        </p:spPr>
      </p:cxnSp>
      <p:cxnSp>
        <p:nvCxnSpPr>
          <p:cNvPr id="27" name="Shape 27"/>
          <p:cNvCxnSpPr/>
          <p:nvPr/>
        </p:nvCxnSpPr>
        <p:spPr>
          <a:xfrm>
            <a:off x="854112" y="0"/>
            <a:ext cx="0" cy="6858000"/>
          </a:xfrm>
          <a:prstGeom prst="straightConnector1">
            <a:avLst/>
          </a:prstGeom>
          <a:noFill/>
          <a:ln w="57150" cap="flat" cmpd="sng">
            <a:solidFill>
              <a:srgbClr val="ABCDDB"/>
            </a:solidFill>
            <a:prstDash val="solid"/>
            <a:round/>
            <a:headEnd type="none" w="med" len="med"/>
            <a:tailEnd type="none" w="med" len="med"/>
          </a:ln>
        </p:spPr>
      </p:cxnSp>
      <p:cxnSp>
        <p:nvCxnSpPr>
          <p:cNvPr id="28" name="Shape 28"/>
          <p:cNvCxnSpPr/>
          <p:nvPr/>
        </p:nvCxnSpPr>
        <p:spPr>
          <a:xfrm>
            <a:off x="1726640" y="0"/>
            <a:ext cx="0" cy="6858000"/>
          </a:xfrm>
          <a:prstGeom prst="straightConnector1">
            <a:avLst/>
          </a:prstGeom>
          <a:noFill/>
          <a:ln w="28575" cap="flat" cmpd="sng">
            <a:solidFill>
              <a:srgbClr val="ABCDDB">
                <a:alpha val="81960"/>
              </a:srgbClr>
            </a:solidFill>
            <a:prstDash val="solid"/>
            <a:round/>
            <a:headEnd type="none" w="med" len="med"/>
            <a:tailEnd type="none" w="med" len="med"/>
          </a:ln>
        </p:spPr>
      </p:cxnSp>
      <p:cxnSp>
        <p:nvCxnSpPr>
          <p:cNvPr id="29" name="Shape 29"/>
          <p:cNvCxnSpPr/>
          <p:nvPr/>
        </p:nvCxnSpPr>
        <p:spPr>
          <a:xfrm>
            <a:off x="1066800" y="0"/>
            <a:ext cx="0" cy="6858000"/>
          </a:xfrm>
          <a:prstGeom prst="straightConnector1">
            <a:avLst/>
          </a:prstGeom>
          <a:noFill/>
          <a:ln w="9525" cap="flat" cmpd="sng">
            <a:solidFill>
              <a:srgbClr val="ABCDDB"/>
            </a:solidFill>
            <a:prstDash val="solid"/>
            <a:round/>
            <a:headEnd type="none" w="med" len="med"/>
            <a:tailEnd type="none" w="med" len="med"/>
          </a:ln>
        </p:spPr>
      </p:cxnSp>
      <p:cxnSp>
        <p:nvCxnSpPr>
          <p:cNvPr id="30" name="Shape 30"/>
          <p:cNvCxnSpPr/>
          <p:nvPr/>
        </p:nvCxnSpPr>
        <p:spPr>
          <a:xfrm>
            <a:off x="9113856" y="0"/>
            <a:ext cx="0" cy="6858000"/>
          </a:xfrm>
          <a:prstGeom prst="straightConnector1">
            <a:avLst/>
          </a:prstGeom>
          <a:noFill/>
          <a:ln w="57150" cap="flat" cmpd="thickThin">
            <a:solidFill>
              <a:srgbClr val="ABCDDB"/>
            </a:solidFill>
            <a:prstDash val="solid"/>
            <a:round/>
            <a:headEnd type="none" w="med" len="med"/>
            <a:tailEnd type="none" w="med" len="med"/>
          </a:ln>
        </p:spPr>
      </p:cxnSp>
      <p:sp>
        <p:nvSpPr>
          <p:cNvPr id="31" name="Shape 31"/>
          <p:cNvSpPr/>
          <p:nvPr/>
        </p:nvSpPr>
        <p:spPr>
          <a:xfrm>
            <a:off x="1219200" y="0"/>
            <a:ext cx="76199" cy="6858000"/>
          </a:xfrm>
          <a:prstGeom prst="rect">
            <a:avLst/>
          </a:prstGeom>
          <a:solidFill>
            <a:srgbClr val="ABCDDB">
              <a:alpha val="5098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32" name="Shape 32"/>
          <p:cNvSpPr/>
          <p:nvPr/>
        </p:nvSpPr>
        <p:spPr>
          <a:xfrm>
            <a:off x="609600" y="3429000"/>
            <a:ext cx="1295400" cy="1295400"/>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33" name="Shape 33"/>
          <p:cNvSpPr/>
          <p:nvPr/>
        </p:nvSpPr>
        <p:spPr>
          <a:xfrm>
            <a:off x="1309632" y="4866751"/>
            <a:ext cx="641424" cy="64142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34" name="Shape 34"/>
          <p:cNvSpPr/>
          <p:nvPr/>
        </p:nvSpPr>
        <p:spPr>
          <a:xfrm>
            <a:off x="1091079" y="5500632"/>
            <a:ext cx="137159" cy="13715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35" name="Shape 35"/>
          <p:cNvSpPr/>
          <p:nvPr/>
        </p:nvSpPr>
        <p:spPr>
          <a:xfrm>
            <a:off x="1664208" y="5788151"/>
            <a:ext cx="274319" cy="27431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36" name="Shape 36"/>
          <p:cNvSpPr/>
          <p:nvPr/>
        </p:nvSpPr>
        <p:spPr>
          <a:xfrm>
            <a:off x="1905000" y="4495800"/>
            <a:ext cx="365759" cy="36575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37" name="Shape 37"/>
          <p:cNvSpPr txBox="1">
            <a:spLocks noGrp="1"/>
          </p:cNvSpPr>
          <p:nvPr>
            <p:ph type="sldNum" idx="12"/>
          </p:nvPr>
        </p:nvSpPr>
        <p:spPr>
          <a:xfrm>
            <a:off x="1325544" y="4928701"/>
            <a:ext cx="609599" cy="51752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algn="l" rtl="0">
              <a:spcBef>
                <a:spcPts val="0"/>
              </a:spcBef>
              <a:buClr>
                <a:schemeClr val="dk2"/>
              </a:buClr>
              <a:buFont typeface="Libre Baskerville"/>
              <a:buNone/>
              <a:defRPr sz="3000" b="0" cap="small" baseline="0">
                <a:solidFill>
                  <a:schemeClr val="dk2"/>
                </a:solidFill>
                <a:latin typeface="Libre Baskerville"/>
                <a:ea typeface="Libre Baskerville"/>
                <a:cs typeface="Libre Baskerville"/>
                <a:sym typeface="Libre Baskervill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1" name="Shape 121"/>
          <p:cNvSpPr txBox="1">
            <a:spLocks noGrp="1"/>
          </p:cNvSpPr>
          <p:nvPr>
            <p:ph type="body" idx="1"/>
          </p:nvPr>
        </p:nvSpPr>
        <p:spPr>
          <a:xfrm rot="5400000">
            <a:off x="1754123" y="303275"/>
            <a:ext cx="4873751" cy="7467600"/>
          </a:xfrm>
          <a:prstGeom prst="rect">
            <a:avLst/>
          </a:prstGeom>
          <a:noFill/>
          <a:ln>
            <a:noFill/>
          </a:ln>
        </p:spPr>
        <p:txBody>
          <a:bodyPr lIns="91425" tIns="91425" rIns="91425" bIns="91425" anchor="t" anchorCtr="0"/>
          <a:lstStyle>
            <a:lvl1pPr marL="274320" indent="-167640" algn="l" rtl="0">
              <a:spcBef>
                <a:spcPts val="600"/>
              </a:spcBef>
              <a:buClr>
                <a:schemeClr val="accent1"/>
              </a:buClr>
              <a:buFont typeface="Noto Symbol"/>
              <a:buChar char="•"/>
              <a:defRPr sz="2400">
                <a:solidFill>
                  <a:schemeClr val="dk1"/>
                </a:solidFill>
                <a:latin typeface="Libre Baskerville"/>
                <a:ea typeface="Libre Baskerville"/>
                <a:cs typeface="Libre Baskerville"/>
                <a:sym typeface="Libre Baskerville"/>
              </a:defRPr>
            </a:lvl1pPr>
            <a:lvl2pPr marL="640080" indent="-177800" algn="l" rtl="0">
              <a:spcBef>
                <a:spcPts val="420"/>
              </a:spcBef>
              <a:buClr>
                <a:schemeClr val="accent1"/>
              </a:buClr>
              <a:buFont typeface="Noto Symbol"/>
              <a:buChar char="●"/>
              <a:defRPr sz="2100">
                <a:solidFill>
                  <a:schemeClr val="dk1"/>
                </a:solidFill>
                <a:latin typeface="Libre Baskerville"/>
                <a:ea typeface="Libre Baskerville"/>
                <a:cs typeface="Libre Baskerville"/>
                <a:sym typeface="Libre Baskerville"/>
              </a:defRPr>
            </a:lvl2pPr>
            <a:lvl3pPr marL="914400" indent="-121919" algn="l" rtl="0">
              <a:spcBef>
                <a:spcPts val="360"/>
              </a:spcBef>
              <a:buClr>
                <a:srgbClr val="278EA7"/>
              </a:buClr>
              <a:buFont typeface="Noto Symbol"/>
              <a:buChar char="•"/>
              <a:defRPr sz="1800">
                <a:solidFill>
                  <a:schemeClr val="dk1"/>
                </a:solidFill>
                <a:latin typeface="Libre Baskerville"/>
                <a:ea typeface="Libre Baskerville"/>
                <a:cs typeface="Libre Baskerville"/>
                <a:sym typeface="Libre Baskerville"/>
              </a:defRPr>
            </a:lvl3pPr>
            <a:lvl4pPr marL="1188720" indent="-116839" algn="l" rtl="0">
              <a:spcBef>
                <a:spcPts val="360"/>
              </a:spcBef>
              <a:buClr>
                <a:srgbClr val="ABCDDB"/>
              </a:buClr>
              <a:buFont typeface="Noto Symbol"/>
              <a:buChar char="•"/>
              <a:defRPr sz="1800">
                <a:solidFill>
                  <a:schemeClr val="dk1"/>
                </a:solidFill>
                <a:latin typeface="Libre Baskerville"/>
                <a:ea typeface="Libre Baskerville"/>
                <a:cs typeface="Libre Baskerville"/>
                <a:sym typeface="Libre Baskerville"/>
              </a:defRPr>
            </a:lvl4pPr>
            <a:lvl5pPr marL="1463040" indent="-123951" algn="l" rtl="0">
              <a:spcBef>
                <a:spcPts val="320"/>
              </a:spcBef>
              <a:buClr>
                <a:srgbClr val="EAA9AA"/>
              </a:buClr>
              <a:buFont typeface="Noto Symbol"/>
              <a:buChar char="●"/>
              <a:defRPr sz="1600">
                <a:solidFill>
                  <a:schemeClr val="dk1"/>
                </a:solidFill>
                <a:latin typeface="Libre Baskerville"/>
                <a:ea typeface="Libre Baskerville"/>
                <a:cs typeface="Libre Baskerville"/>
                <a:sym typeface="Libre Baskerville"/>
              </a:defRPr>
            </a:lvl5pPr>
            <a:lvl6pPr marL="1737360" indent="-86360" algn="l" rtl="0">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marL="2011679" indent="-129539" algn="l" rtl="0">
              <a:spcBef>
                <a:spcPts val="280"/>
              </a:spcBef>
              <a:buClr>
                <a:srgbClr val="ABCDDB"/>
              </a:buClr>
              <a:buFont typeface="Noto Symbol"/>
              <a:buChar char="○"/>
              <a:defRPr sz="1400" baseline="0">
                <a:solidFill>
                  <a:schemeClr val="dk2"/>
                </a:solidFill>
                <a:latin typeface="Libre Baskerville"/>
                <a:ea typeface="Libre Baskerville"/>
                <a:cs typeface="Libre Baskerville"/>
                <a:sym typeface="Libre Baskerville"/>
              </a:defRPr>
            </a:lvl7pPr>
            <a:lvl8pPr marL="2286000" indent="-101600" algn="l" rtl="0">
              <a:spcBef>
                <a:spcPts val="280"/>
              </a:spcBef>
              <a:buClr>
                <a:schemeClr val="accent2"/>
              </a:buClr>
              <a:buFont typeface="Libre Baskerville"/>
              <a:buChar char="•"/>
              <a:defRPr sz="1400" cap="small" baseline="0">
                <a:solidFill>
                  <a:schemeClr val="dk2"/>
                </a:solidFill>
                <a:latin typeface="Libre Baskerville"/>
                <a:ea typeface="Libre Baskerville"/>
                <a:cs typeface="Libre Baskerville"/>
                <a:sym typeface="Libre Baskerville"/>
              </a:defRPr>
            </a:lvl8pPr>
            <a:lvl9pPr marL="2560320" indent="-96520" algn="l" rtl="0">
              <a:spcBef>
                <a:spcPts val="280"/>
              </a:spcBef>
              <a:buClr>
                <a:srgbClr val="278EA7"/>
              </a:buClr>
              <a:buFont typeface="Libre Baskerville"/>
              <a:buChar char="•"/>
              <a:defRPr sz="1400" baseline="0">
                <a:solidFill>
                  <a:schemeClr val="dk2"/>
                </a:solidFill>
                <a:latin typeface="Libre Baskerville"/>
                <a:ea typeface="Libre Baskerville"/>
                <a:cs typeface="Libre Baskerville"/>
                <a:sym typeface="Libre Baskerville"/>
              </a:defRPr>
            </a:lvl9pPr>
          </a:lstStyle>
          <a:p>
            <a:endParaRPr/>
          </a:p>
        </p:txBody>
      </p:sp>
      <p:sp>
        <p:nvSpPr>
          <p:cNvPr id="122" name="Shape 122"/>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123" name="Shape 123"/>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124" name="Shape 124"/>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rot="5400000">
            <a:off x="4541837" y="2362201"/>
            <a:ext cx="5851525" cy="1676399"/>
          </a:xfrm>
          <a:prstGeom prst="rect">
            <a:avLst/>
          </a:prstGeom>
          <a:noFill/>
          <a:ln>
            <a:noFill/>
          </a:ln>
        </p:spPr>
        <p:txBody>
          <a:bodyPr lIns="91425" tIns="91425" rIns="91425" bIns="91425" anchor="b" anchorCtr="0"/>
          <a:lstStyle>
            <a:lvl1pPr algn="l" rtl="0">
              <a:spcBef>
                <a:spcPts val="0"/>
              </a:spcBef>
              <a:buClr>
                <a:schemeClr val="dk2"/>
              </a:buClr>
              <a:buFont typeface="Libre Baskerville"/>
              <a:buNone/>
              <a:defRPr sz="3000" b="0" cap="small" baseline="0">
                <a:solidFill>
                  <a:schemeClr val="dk2"/>
                </a:solidFill>
                <a:latin typeface="Libre Baskerville"/>
                <a:ea typeface="Libre Baskerville"/>
                <a:cs typeface="Libre Baskerville"/>
                <a:sym typeface="Libre Baskervill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7" name="Shape 127"/>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274320" indent="-167640" algn="l" rtl="0">
              <a:spcBef>
                <a:spcPts val="600"/>
              </a:spcBef>
              <a:buClr>
                <a:schemeClr val="accent1"/>
              </a:buClr>
              <a:buFont typeface="Noto Symbol"/>
              <a:buChar char="•"/>
              <a:defRPr sz="2400">
                <a:solidFill>
                  <a:schemeClr val="dk1"/>
                </a:solidFill>
                <a:latin typeface="Libre Baskerville"/>
                <a:ea typeface="Libre Baskerville"/>
                <a:cs typeface="Libre Baskerville"/>
                <a:sym typeface="Libre Baskerville"/>
              </a:defRPr>
            </a:lvl1pPr>
            <a:lvl2pPr marL="640080" indent="-177800" algn="l" rtl="0">
              <a:spcBef>
                <a:spcPts val="420"/>
              </a:spcBef>
              <a:buClr>
                <a:schemeClr val="accent1"/>
              </a:buClr>
              <a:buFont typeface="Noto Symbol"/>
              <a:buChar char="●"/>
              <a:defRPr sz="2100">
                <a:solidFill>
                  <a:schemeClr val="dk1"/>
                </a:solidFill>
                <a:latin typeface="Libre Baskerville"/>
                <a:ea typeface="Libre Baskerville"/>
                <a:cs typeface="Libre Baskerville"/>
                <a:sym typeface="Libre Baskerville"/>
              </a:defRPr>
            </a:lvl2pPr>
            <a:lvl3pPr marL="914400" indent="-121919" algn="l" rtl="0">
              <a:spcBef>
                <a:spcPts val="360"/>
              </a:spcBef>
              <a:buClr>
                <a:srgbClr val="278EA7"/>
              </a:buClr>
              <a:buFont typeface="Noto Symbol"/>
              <a:buChar char="•"/>
              <a:defRPr sz="1800">
                <a:solidFill>
                  <a:schemeClr val="dk1"/>
                </a:solidFill>
                <a:latin typeface="Libre Baskerville"/>
                <a:ea typeface="Libre Baskerville"/>
                <a:cs typeface="Libre Baskerville"/>
                <a:sym typeface="Libre Baskerville"/>
              </a:defRPr>
            </a:lvl3pPr>
            <a:lvl4pPr marL="1188720" indent="-116839" algn="l" rtl="0">
              <a:spcBef>
                <a:spcPts val="360"/>
              </a:spcBef>
              <a:buClr>
                <a:srgbClr val="ABCDDB"/>
              </a:buClr>
              <a:buFont typeface="Noto Symbol"/>
              <a:buChar char="•"/>
              <a:defRPr sz="1800">
                <a:solidFill>
                  <a:schemeClr val="dk1"/>
                </a:solidFill>
                <a:latin typeface="Libre Baskerville"/>
                <a:ea typeface="Libre Baskerville"/>
                <a:cs typeface="Libre Baskerville"/>
                <a:sym typeface="Libre Baskerville"/>
              </a:defRPr>
            </a:lvl4pPr>
            <a:lvl5pPr marL="1463040" indent="-123951" algn="l" rtl="0">
              <a:spcBef>
                <a:spcPts val="320"/>
              </a:spcBef>
              <a:buClr>
                <a:srgbClr val="EAA9AA"/>
              </a:buClr>
              <a:buFont typeface="Noto Symbol"/>
              <a:buChar char="●"/>
              <a:defRPr sz="1600">
                <a:solidFill>
                  <a:schemeClr val="dk1"/>
                </a:solidFill>
                <a:latin typeface="Libre Baskerville"/>
                <a:ea typeface="Libre Baskerville"/>
                <a:cs typeface="Libre Baskerville"/>
                <a:sym typeface="Libre Baskerville"/>
              </a:defRPr>
            </a:lvl5pPr>
            <a:lvl6pPr marL="1737360" indent="-86360" algn="l" rtl="0">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marL="2011679" indent="-129539" algn="l" rtl="0">
              <a:spcBef>
                <a:spcPts val="280"/>
              </a:spcBef>
              <a:buClr>
                <a:srgbClr val="ABCDDB"/>
              </a:buClr>
              <a:buFont typeface="Noto Symbol"/>
              <a:buChar char="○"/>
              <a:defRPr sz="1400" baseline="0">
                <a:solidFill>
                  <a:schemeClr val="dk2"/>
                </a:solidFill>
                <a:latin typeface="Libre Baskerville"/>
                <a:ea typeface="Libre Baskerville"/>
                <a:cs typeface="Libre Baskerville"/>
                <a:sym typeface="Libre Baskerville"/>
              </a:defRPr>
            </a:lvl7pPr>
            <a:lvl8pPr marL="2286000" indent="-101600" algn="l" rtl="0">
              <a:spcBef>
                <a:spcPts val="280"/>
              </a:spcBef>
              <a:buClr>
                <a:schemeClr val="accent2"/>
              </a:buClr>
              <a:buFont typeface="Libre Baskerville"/>
              <a:buChar char="•"/>
              <a:defRPr sz="1400" cap="small" baseline="0">
                <a:solidFill>
                  <a:schemeClr val="dk2"/>
                </a:solidFill>
                <a:latin typeface="Libre Baskerville"/>
                <a:ea typeface="Libre Baskerville"/>
                <a:cs typeface="Libre Baskerville"/>
                <a:sym typeface="Libre Baskerville"/>
              </a:defRPr>
            </a:lvl8pPr>
            <a:lvl9pPr marL="2560320" indent="-96520" algn="l" rtl="0">
              <a:spcBef>
                <a:spcPts val="280"/>
              </a:spcBef>
              <a:buClr>
                <a:srgbClr val="278EA7"/>
              </a:buClr>
              <a:buFont typeface="Libre Baskerville"/>
              <a:buChar char="•"/>
              <a:defRPr sz="1400" baseline="0">
                <a:solidFill>
                  <a:schemeClr val="dk2"/>
                </a:solidFill>
                <a:latin typeface="Libre Baskerville"/>
                <a:ea typeface="Libre Baskerville"/>
                <a:cs typeface="Libre Baskerville"/>
                <a:sym typeface="Libre Baskerville"/>
              </a:defRPr>
            </a:lvl9pPr>
          </a:lstStyle>
          <a:p>
            <a:endParaRPr/>
          </a:p>
        </p:txBody>
      </p:sp>
      <p:sp>
        <p:nvSpPr>
          <p:cNvPr id="128" name="Shape 128"/>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129" name="Shape 129"/>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130" name="Shape 130"/>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algn="l" rtl="0">
              <a:spcBef>
                <a:spcPts val="0"/>
              </a:spcBef>
              <a:buClr>
                <a:schemeClr val="dk2"/>
              </a:buClr>
              <a:buFont typeface="Libre Baskerville"/>
              <a:buNone/>
              <a:defRPr sz="3000" b="0" cap="small" baseline="0">
                <a:solidFill>
                  <a:schemeClr val="dk2"/>
                </a:solidFill>
                <a:latin typeface="Libre Baskerville"/>
                <a:ea typeface="Libre Baskerville"/>
                <a:cs typeface="Libre Baskerville"/>
                <a:sym typeface="Libre Baskervill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457200" y="1600200"/>
            <a:ext cx="7467600" cy="4873751"/>
          </a:xfrm>
          <a:prstGeom prst="rect">
            <a:avLst/>
          </a:prstGeom>
          <a:noFill/>
          <a:ln>
            <a:noFill/>
          </a:ln>
        </p:spPr>
        <p:txBody>
          <a:bodyPr lIns="91425" tIns="91425" rIns="91425" bIns="91425" anchor="t" anchorCtr="0"/>
          <a:lstStyle>
            <a:lvl1pPr marL="274320" indent="-167640" algn="l" rtl="0">
              <a:spcBef>
                <a:spcPts val="600"/>
              </a:spcBef>
              <a:buClr>
                <a:schemeClr val="accent1"/>
              </a:buClr>
              <a:buFont typeface="Noto Symbol"/>
              <a:buChar char="•"/>
              <a:defRPr sz="2400">
                <a:solidFill>
                  <a:schemeClr val="dk1"/>
                </a:solidFill>
                <a:latin typeface="Libre Baskerville"/>
                <a:ea typeface="Libre Baskerville"/>
                <a:cs typeface="Libre Baskerville"/>
                <a:sym typeface="Libre Baskerville"/>
              </a:defRPr>
            </a:lvl1pPr>
            <a:lvl2pPr marL="640080" indent="-177800" algn="l" rtl="0">
              <a:spcBef>
                <a:spcPts val="420"/>
              </a:spcBef>
              <a:buClr>
                <a:schemeClr val="accent1"/>
              </a:buClr>
              <a:buFont typeface="Noto Symbol"/>
              <a:buChar char="●"/>
              <a:defRPr sz="2100">
                <a:solidFill>
                  <a:schemeClr val="dk1"/>
                </a:solidFill>
                <a:latin typeface="Libre Baskerville"/>
                <a:ea typeface="Libre Baskerville"/>
                <a:cs typeface="Libre Baskerville"/>
                <a:sym typeface="Libre Baskerville"/>
              </a:defRPr>
            </a:lvl2pPr>
            <a:lvl3pPr marL="914400" indent="-121919" algn="l" rtl="0">
              <a:spcBef>
                <a:spcPts val="360"/>
              </a:spcBef>
              <a:buClr>
                <a:srgbClr val="278EA7"/>
              </a:buClr>
              <a:buFont typeface="Noto Symbol"/>
              <a:buChar char="•"/>
              <a:defRPr sz="1800">
                <a:solidFill>
                  <a:schemeClr val="dk1"/>
                </a:solidFill>
                <a:latin typeface="Libre Baskerville"/>
                <a:ea typeface="Libre Baskerville"/>
                <a:cs typeface="Libre Baskerville"/>
                <a:sym typeface="Libre Baskerville"/>
              </a:defRPr>
            </a:lvl3pPr>
            <a:lvl4pPr marL="1188720" indent="-116839" algn="l" rtl="0">
              <a:spcBef>
                <a:spcPts val="360"/>
              </a:spcBef>
              <a:buClr>
                <a:srgbClr val="ABCDDB"/>
              </a:buClr>
              <a:buFont typeface="Noto Symbol"/>
              <a:buChar char="•"/>
              <a:defRPr sz="1800">
                <a:solidFill>
                  <a:schemeClr val="dk1"/>
                </a:solidFill>
                <a:latin typeface="Libre Baskerville"/>
                <a:ea typeface="Libre Baskerville"/>
                <a:cs typeface="Libre Baskerville"/>
                <a:sym typeface="Libre Baskerville"/>
              </a:defRPr>
            </a:lvl4pPr>
            <a:lvl5pPr marL="1463040" indent="-123951" algn="l" rtl="0">
              <a:spcBef>
                <a:spcPts val="320"/>
              </a:spcBef>
              <a:buClr>
                <a:srgbClr val="EAA9AA"/>
              </a:buClr>
              <a:buFont typeface="Noto Symbol"/>
              <a:buChar char="●"/>
              <a:defRPr sz="1600">
                <a:solidFill>
                  <a:schemeClr val="dk1"/>
                </a:solidFill>
                <a:latin typeface="Libre Baskerville"/>
                <a:ea typeface="Libre Baskerville"/>
                <a:cs typeface="Libre Baskerville"/>
                <a:sym typeface="Libre Baskerville"/>
              </a:defRPr>
            </a:lvl5pPr>
            <a:lvl6pPr marL="1737360" indent="-86360" algn="l" rtl="0">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marL="2011679" indent="-129539" algn="l" rtl="0">
              <a:spcBef>
                <a:spcPts val="280"/>
              </a:spcBef>
              <a:buClr>
                <a:srgbClr val="ABCDDB"/>
              </a:buClr>
              <a:buFont typeface="Noto Symbol"/>
              <a:buChar char="○"/>
              <a:defRPr sz="1400" baseline="0">
                <a:solidFill>
                  <a:schemeClr val="dk2"/>
                </a:solidFill>
                <a:latin typeface="Libre Baskerville"/>
                <a:ea typeface="Libre Baskerville"/>
                <a:cs typeface="Libre Baskerville"/>
                <a:sym typeface="Libre Baskerville"/>
              </a:defRPr>
            </a:lvl7pPr>
            <a:lvl8pPr marL="2286000" indent="-101600" algn="l" rtl="0">
              <a:spcBef>
                <a:spcPts val="280"/>
              </a:spcBef>
              <a:buClr>
                <a:schemeClr val="accent2"/>
              </a:buClr>
              <a:buFont typeface="Libre Baskerville"/>
              <a:buChar char="•"/>
              <a:defRPr sz="1400" cap="small" baseline="0">
                <a:solidFill>
                  <a:schemeClr val="dk2"/>
                </a:solidFill>
                <a:latin typeface="Libre Baskerville"/>
                <a:ea typeface="Libre Baskerville"/>
                <a:cs typeface="Libre Baskerville"/>
                <a:sym typeface="Libre Baskerville"/>
              </a:defRPr>
            </a:lvl8pPr>
            <a:lvl9pPr marL="2560320" indent="-96520" algn="l" rtl="0">
              <a:spcBef>
                <a:spcPts val="280"/>
              </a:spcBef>
              <a:buClr>
                <a:srgbClr val="278EA7"/>
              </a:buClr>
              <a:buFont typeface="Libre Baskerville"/>
              <a:buChar char="•"/>
              <a:defRPr sz="1400" baseline="0">
                <a:solidFill>
                  <a:schemeClr val="dk2"/>
                </a:solidFill>
                <a:latin typeface="Libre Baskerville"/>
                <a:ea typeface="Libre Baskerville"/>
                <a:cs typeface="Libre Baskerville"/>
                <a:sym typeface="Libre Baskerville"/>
              </a:defRPr>
            </a:lvl9pPr>
          </a:lstStyle>
          <a:p>
            <a:endParaRPr/>
          </a:p>
        </p:txBody>
      </p:sp>
      <p:sp>
        <p:nvSpPr>
          <p:cNvPr id="41" name="Shape 41"/>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42" name="Shape 42"/>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
        <p:nvSpPr>
          <p:cNvPr id="43" name="Shape 43"/>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286000" y="2895600"/>
            <a:ext cx="6172199" cy="2053590"/>
          </a:xfrm>
          <a:prstGeom prst="rect">
            <a:avLst/>
          </a:prstGeom>
          <a:noFill/>
          <a:ln>
            <a:noFill/>
          </a:ln>
        </p:spPr>
        <p:txBody>
          <a:bodyPr lIns="91425" tIns="91425" rIns="91425" bIns="91425" anchor="b" anchorCtr="0"/>
          <a:lstStyle>
            <a:lvl1pPr algn="l" rtl="0">
              <a:spcBef>
                <a:spcPts val="0"/>
              </a:spcBef>
              <a:buFont typeface="Libre Baskerville"/>
              <a:buNone/>
              <a:defRPr sz="3000" b="1" cap="small"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2286000" y="5010150"/>
            <a:ext cx="6172199" cy="1371599"/>
          </a:xfrm>
          <a:prstGeom prst="rect">
            <a:avLst/>
          </a:prstGeom>
          <a:noFill/>
          <a:ln>
            <a:noFill/>
          </a:ln>
        </p:spPr>
        <p:txBody>
          <a:bodyPr lIns="91425" tIns="91425" rIns="91425" bIns="91425" anchor="t" anchorCtr="0"/>
          <a:lstStyle>
            <a:lvl1pPr marL="0" indent="0" rtl="0">
              <a:spcBef>
                <a:spcPts val="0"/>
              </a:spcBef>
              <a:buClr>
                <a:schemeClr val="lt2"/>
              </a:buClr>
              <a:buFont typeface="Libre Baskerville"/>
              <a:buNone/>
              <a:defRPr sz="1800" b="1">
                <a:solidFill>
                  <a:schemeClr val="lt2"/>
                </a:solidFill>
              </a:defRPr>
            </a:lvl1pPr>
            <a:lvl2pPr rtl="0">
              <a:spcBef>
                <a:spcPts val="0"/>
              </a:spcBef>
              <a:buClr>
                <a:schemeClr val="lt1"/>
              </a:buClr>
              <a:buFont typeface="Libre Baskerville"/>
              <a:buNone/>
              <a:defRPr sz="1800">
                <a:solidFill>
                  <a:schemeClr val="lt1"/>
                </a:solidFill>
              </a:defRPr>
            </a:lvl2pPr>
            <a:lvl3pPr rtl="0">
              <a:spcBef>
                <a:spcPts val="0"/>
              </a:spcBef>
              <a:buClr>
                <a:schemeClr val="lt1"/>
              </a:buClr>
              <a:buFont typeface="Libre Baskerville"/>
              <a:buNone/>
              <a:defRPr sz="1600">
                <a:solidFill>
                  <a:schemeClr val="lt1"/>
                </a:solidFill>
              </a:defRPr>
            </a:lvl3pPr>
            <a:lvl4pPr rtl="0">
              <a:spcBef>
                <a:spcPts val="0"/>
              </a:spcBef>
              <a:buClr>
                <a:schemeClr val="lt1"/>
              </a:buClr>
              <a:buFont typeface="Libre Baskerville"/>
              <a:buNone/>
              <a:defRPr sz="1400">
                <a:solidFill>
                  <a:schemeClr val="lt1"/>
                </a:solidFill>
              </a:defRPr>
            </a:lvl4pPr>
            <a:lvl5pPr rtl="0">
              <a:spcBef>
                <a:spcPts val="0"/>
              </a:spcBef>
              <a:buClr>
                <a:schemeClr val="lt1"/>
              </a:buClr>
              <a:buFont typeface="Libre Baskerville"/>
              <a:buNone/>
              <a:defRPr sz="1400">
                <a:solidFill>
                  <a:schemeClr val="lt1"/>
                </a:solidFill>
              </a:defRPr>
            </a:lvl5pPr>
            <a:lvl6pPr rtl="0">
              <a:spcBef>
                <a:spcPts val="0"/>
              </a:spcBef>
              <a:defRPr sz="1600">
                <a:solidFill>
                  <a:schemeClr val="lt2"/>
                </a:solidFill>
                <a:latin typeface="Libre Baskerville"/>
                <a:ea typeface="Libre Baskerville"/>
                <a:cs typeface="Libre Baskerville"/>
                <a:sym typeface="Libre Baskerville"/>
              </a:defRPr>
            </a:lvl6pPr>
            <a:lvl7pPr rtl="0">
              <a:spcBef>
                <a:spcPts val="0"/>
              </a:spcBef>
              <a:defRPr sz="1400" baseline="0">
                <a:solidFill>
                  <a:schemeClr val="lt2"/>
                </a:solidFill>
                <a:latin typeface="Libre Baskerville"/>
                <a:ea typeface="Libre Baskerville"/>
                <a:cs typeface="Libre Baskerville"/>
                <a:sym typeface="Libre Baskerville"/>
              </a:defRPr>
            </a:lvl7pPr>
            <a:lvl8pPr rtl="0">
              <a:spcBef>
                <a:spcPts val="0"/>
              </a:spcBef>
              <a:defRPr sz="1400" cap="small" baseline="0">
                <a:solidFill>
                  <a:schemeClr val="lt2"/>
                </a:solidFill>
                <a:latin typeface="Libre Baskerville"/>
                <a:ea typeface="Libre Baskerville"/>
                <a:cs typeface="Libre Baskerville"/>
                <a:sym typeface="Libre Baskerville"/>
              </a:defRPr>
            </a:lvl8pPr>
            <a:lvl9pPr rtl="0">
              <a:spcBef>
                <a:spcPts val="0"/>
              </a:spcBef>
              <a:defRPr sz="1400" baseline="0">
                <a:solidFill>
                  <a:schemeClr val="lt2"/>
                </a:solidFill>
                <a:latin typeface="Libre Baskerville"/>
                <a:ea typeface="Libre Baskerville"/>
                <a:cs typeface="Libre Baskerville"/>
                <a:sym typeface="Libre Baskerville"/>
              </a:defRPr>
            </a:lvl9pPr>
          </a:lstStyle>
          <a:p>
            <a:endParaRPr/>
          </a:p>
        </p:txBody>
      </p:sp>
      <p:sp>
        <p:nvSpPr>
          <p:cNvPr id="47" name="Shape 47"/>
          <p:cNvSpPr txBox="1">
            <a:spLocks noGrp="1"/>
          </p:cNvSpPr>
          <p:nvPr>
            <p:ph type="dt" idx="10"/>
          </p:nvPr>
        </p:nvSpPr>
        <p:spPr>
          <a:xfrm rot="5400000">
            <a:off x="7763256" y="1170432"/>
            <a:ext cx="2286000" cy="381000"/>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lt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9pPr>
          </a:lstStyle>
          <a:p>
            <a:endParaRPr/>
          </a:p>
        </p:txBody>
      </p:sp>
      <p:sp>
        <p:nvSpPr>
          <p:cNvPr id="48" name="Shape 48"/>
          <p:cNvSpPr txBox="1">
            <a:spLocks noGrp="1"/>
          </p:cNvSpPr>
          <p:nvPr>
            <p:ph type="ftr" idx="11"/>
          </p:nvPr>
        </p:nvSpPr>
        <p:spPr>
          <a:xfrm rot="5400000">
            <a:off x="7077455" y="4178808"/>
            <a:ext cx="3657600" cy="384047"/>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lt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lt1"/>
                </a:solidFill>
                <a:latin typeface="Libre Baskerville"/>
                <a:ea typeface="Libre Baskerville"/>
                <a:cs typeface="Libre Baskerville"/>
                <a:sym typeface="Libre Baskerville"/>
              </a:defRPr>
            </a:lvl9pPr>
          </a:lstStyle>
          <a:p>
            <a:endParaRPr/>
          </a:p>
        </p:txBody>
      </p:sp>
      <p:sp>
        <p:nvSpPr>
          <p:cNvPr id="49" name="Shape 49"/>
          <p:cNvSpPr/>
          <p:nvPr/>
        </p:nvSpPr>
        <p:spPr>
          <a:xfrm>
            <a:off x="381000" y="0"/>
            <a:ext cx="609599" cy="6858000"/>
          </a:xfrm>
          <a:prstGeom prst="rect">
            <a:avLst/>
          </a:prstGeom>
          <a:solidFill>
            <a:srgbClr val="ABCDDB">
              <a:alpha val="5372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50" name="Shape 50"/>
          <p:cNvSpPr/>
          <p:nvPr/>
        </p:nvSpPr>
        <p:spPr>
          <a:xfrm>
            <a:off x="276336" y="0"/>
            <a:ext cx="104663" cy="6858000"/>
          </a:xfrm>
          <a:prstGeom prst="rect">
            <a:avLst/>
          </a:prstGeom>
          <a:solidFill>
            <a:srgbClr val="CCDFE8">
              <a:alpha val="35686"/>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51" name="Shape 51"/>
          <p:cNvSpPr/>
          <p:nvPr/>
        </p:nvSpPr>
        <p:spPr>
          <a:xfrm>
            <a:off x="990600" y="0"/>
            <a:ext cx="181871" cy="6858000"/>
          </a:xfrm>
          <a:prstGeom prst="rect">
            <a:avLst/>
          </a:prstGeom>
          <a:solidFill>
            <a:srgbClr val="CCDFE8">
              <a:alpha val="6980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52" name="Shape 52"/>
          <p:cNvSpPr/>
          <p:nvPr/>
        </p:nvSpPr>
        <p:spPr>
          <a:xfrm>
            <a:off x="1141320" y="0"/>
            <a:ext cx="230280" cy="6858000"/>
          </a:xfrm>
          <a:prstGeom prst="rect">
            <a:avLst/>
          </a:prstGeom>
          <a:solidFill>
            <a:srgbClr val="E7F0F4">
              <a:alpha val="7098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cxnSp>
        <p:nvCxnSpPr>
          <p:cNvPr id="53" name="Shape 53"/>
          <p:cNvCxnSpPr/>
          <p:nvPr/>
        </p:nvCxnSpPr>
        <p:spPr>
          <a:xfrm>
            <a:off x="106343" y="0"/>
            <a:ext cx="0" cy="6858000"/>
          </a:xfrm>
          <a:prstGeom prst="straightConnector1">
            <a:avLst/>
          </a:prstGeom>
          <a:noFill/>
          <a:ln w="57150" cap="flat" cmpd="sng">
            <a:solidFill>
              <a:srgbClr val="ABCDDB">
                <a:alpha val="72941"/>
              </a:srgbClr>
            </a:solidFill>
            <a:prstDash val="solid"/>
            <a:round/>
            <a:headEnd type="none" w="med" len="med"/>
            <a:tailEnd type="none" w="med" len="med"/>
          </a:ln>
        </p:spPr>
      </p:cxnSp>
      <p:cxnSp>
        <p:nvCxnSpPr>
          <p:cNvPr id="54" name="Shape 54"/>
          <p:cNvCxnSpPr/>
          <p:nvPr/>
        </p:nvCxnSpPr>
        <p:spPr>
          <a:xfrm>
            <a:off x="914400" y="0"/>
            <a:ext cx="0" cy="6858000"/>
          </a:xfrm>
          <a:prstGeom prst="straightConnector1">
            <a:avLst/>
          </a:prstGeom>
          <a:noFill/>
          <a:ln w="57150" cap="flat" cmpd="sng">
            <a:solidFill>
              <a:srgbClr val="E7F0F4">
                <a:alpha val="82745"/>
              </a:srgbClr>
            </a:solidFill>
            <a:prstDash val="solid"/>
            <a:round/>
            <a:headEnd type="none" w="med" len="med"/>
            <a:tailEnd type="none" w="med" len="med"/>
          </a:ln>
        </p:spPr>
      </p:cxnSp>
      <p:cxnSp>
        <p:nvCxnSpPr>
          <p:cNvPr id="55" name="Shape 55"/>
          <p:cNvCxnSpPr/>
          <p:nvPr/>
        </p:nvCxnSpPr>
        <p:spPr>
          <a:xfrm>
            <a:off x="854112" y="0"/>
            <a:ext cx="0" cy="6858000"/>
          </a:xfrm>
          <a:prstGeom prst="straightConnector1">
            <a:avLst/>
          </a:prstGeom>
          <a:noFill/>
          <a:ln w="57150" cap="flat" cmpd="sng">
            <a:solidFill>
              <a:srgbClr val="ABCDDB"/>
            </a:solidFill>
            <a:prstDash val="solid"/>
            <a:round/>
            <a:headEnd type="none" w="med" len="med"/>
            <a:tailEnd type="none" w="med" len="med"/>
          </a:ln>
        </p:spPr>
      </p:cxnSp>
      <p:cxnSp>
        <p:nvCxnSpPr>
          <p:cNvPr id="56" name="Shape 56"/>
          <p:cNvCxnSpPr/>
          <p:nvPr/>
        </p:nvCxnSpPr>
        <p:spPr>
          <a:xfrm>
            <a:off x="1726640" y="0"/>
            <a:ext cx="0" cy="6858000"/>
          </a:xfrm>
          <a:prstGeom prst="straightConnector1">
            <a:avLst/>
          </a:prstGeom>
          <a:noFill/>
          <a:ln w="28575" cap="flat" cmpd="sng">
            <a:solidFill>
              <a:srgbClr val="ABCDDB">
                <a:alpha val="81960"/>
              </a:srgbClr>
            </a:solidFill>
            <a:prstDash val="solid"/>
            <a:round/>
            <a:headEnd type="none" w="med" len="med"/>
            <a:tailEnd type="none" w="med" len="med"/>
          </a:ln>
        </p:spPr>
      </p:cxnSp>
      <p:cxnSp>
        <p:nvCxnSpPr>
          <p:cNvPr id="57" name="Shape 57"/>
          <p:cNvCxnSpPr/>
          <p:nvPr/>
        </p:nvCxnSpPr>
        <p:spPr>
          <a:xfrm>
            <a:off x="1066800" y="0"/>
            <a:ext cx="0" cy="6858000"/>
          </a:xfrm>
          <a:prstGeom prst="straightConnector1">
            <a:avLst/>
          </a:prstGeom>
          <a:noFill/>
          <a:ln w="9525" cap="flat" cmpd="sng">
            <a:solidFill>
              <a:srgbClr val="ABCDDB"/>
            </a:solidFill>
            <a:prstDash val="solid"/>
            <a:round/>
            <a:headEnd type="none" w="med" len="med"/>
            <a:tailEnd type="none" w="med" len="med"/>
          </a:ln>
        </p:spPr>
      </p:cxnSp>
      <p:sp>
        <p:nvSpPr>
          <p:cNvPr id="58" name="Shape 58"/>
          <p:cNvSpPr/>
          <p:nvPr/>
        </p:nvSpPr>
        <p:spPr>
          <a:xfrm>
            <a:off x="1219200" y="0"/>
            <a:ext cx="76199" cy="6858000"/>
          </a:xfrm>
          <a:prstGeom prst="rect">
            <a:avLst/>
          </a:prstGeom>
          <a:solidFill>
            <a:srgbClr val="ABCDDB">
              <a:alpha val="5098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59" name="Shape 59"/>
          <p:cNvSpPr/>
          <p:nvPr/>
        </p:nvSpPr>
        <p:spPr>
          <a:xfrm>
            <a:off x="609600" y="3429000"/>
            <a:ext cx="1295400" cy="1295400"/>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60" name="Shape 60"/>
          <p:cNvSpPr/>
          <p:nvPr/>
        </p:nvSpPr>
        <p:spPr>
          <a:xfrm>
            <a:off x="1324704" y="4866751"/>
            <a:ext cx="641424" cy="64142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61" name="Shape 61"/>
          <p:cNvSpPr/>
          <p:nvPr/>
        </p:nvSpPr>
        <p:spPr>
          <a:xfrm>
            <a:off x="1091079" y="5500632"/>
            <a:ext cx="137159" cy="13715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62" name="Shape 62"/>
          <p:cNvSpPr/>
          <p:nvPr/>
        </p:nvSpPr>
        <p:spPr>
          <a:xfrm>
            <a:off x="1664208" y="5791200"/>
            <a:ext cx="274319" cy="27431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63" name="Shape 63"/>
          <p:cNvSpPr/>
          <p:nvPr/>
        </p:nvSpPr>
        <p:spPr>
          <a:xfrm>
            <a:off x="1879040" y="4479887"/>
            <a:ext cx="365759" cy="36575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cxnSp>
        <p:nvCxnSpPr>
          <p:cNvPr id="64" name="Shape 64"/>
          <p:cNvCxnSpPr/>
          <p:nvPr/>
        </p:nvCxnSpPr>
        <p:spPr>
          <a:xfrm>
            <a:off x="9097943" y="0"/>
            <a:ext cx="0" cy="6858000"/>
          </a:xfrm>
          <a:prstGeom prst="straightConnector1">
            <a:avLst/>
          </a:prstGeom>
          <a:noFill/>
          <a:ln w="57150" cap="flat" cmpd="thickThin">
            <a:solidFill>
              <a:srgbClr val="ABCDDB"/>
            </a:solidFill>
            <a:prstDash val="solid"/>
            <a:round/>
            <a:headEnd type="none" w="med" len="med"/>
            <a:tailEnd type="none" w="med" len="med"/>
          </a:ln>
        </p:spPr>
      </p:cxnSp>
      <p:sp>
        <p:nvSpPr>
          <p:cNvPr id="65" name="Shape 65"/>
          <p:cNvSpPr txBox="1">
            <a:spLocks noGrp="1"/>
          </p:cNvSpPr>
          <p:nvPr>
            <p:ph type="sldNum" idx="12"/>
          </p:nvPr>
        </p:nvSpPr>
        <p:spPr>
          <a:xfrm>
            <a:off x="1340616" y="4928701"/>
            <a:ext cx="609599" cy="51752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algn="l" rtl="0">
              <a:spcBef>
                <a:spcPts val="0"/>
              </a:spcBef>
              <a:buClr>
                <a:schemeClr val="dk2"/>
              </a:buClr>
              <a:buFont typeface="Libre Baskerville"/>
              <a:buNone/>
              <a:defRPr sz="3000" b="0" cap="small" baseline="0">
                <a:solidFill>
                  <a:schemeClr val="dk2"/>
                </a:solidFill>
                <a:latin typeface="Libre Baskerville"/>
                <a:ea typeface="Libre Baskerville"/>
                <a:cs typeface="Libre Baskerville"/>
                <a:sym typeface="Libre Baskervill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69" name="Shape 69"/>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70" name="Shape 70"/>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
        <p:nvSpPr>
          <p:cNvPr id="71" name="Shape 71"/>
          <p:cNvSpPr txBox="1">
            <a:spLocks noGrp="1"/>
          </p:cNvSpPr>
          <p:nvPr>
            <p:ph type="body" idx="1"/>
          </p:nvPr>
        </p:nvSpPr>
        <p:spPr>
          <a:xfrm>
            <a:off x="457200" y="1600200"/>
            <a:ext cx="3657600" cy="4572000"/>
          </a:xfrm>
          <a:prstGeom prst="rect">
            <a:avLst/>
          </a:prstGeom>
          <a:noFill/>
          <a:ln>
            <a:noFill/>
          </a:ln>
        </p:spPr>
        <p:txBody>
          <a:bodyPr lIns="91425" tIns="91425" rIns="91425" bIns="91425" anchor="t" anchorCtr="0"/>
          <a:lstStyle>
            <a:lvl1pPr marL="274320" indent="-167640" algn="l" rtl="0">
              <a:spcBef>
                <a:spcPts val="600"/>
              </a:spcBef>
              <a:buClr>
                <a:schemeClr val="accent1"/>
              </a:buClr>
              <a:buFont typeface="Noto Symbol"/>
              <a:buChar char="•"/>
              <a:defRPr sz="2400">
                <a:solidFill>
                  <a:schemeClr val="dk1"/>
                </a:solidFill>
                <a:latin typeface="Libre Baskerville"/>
                <a:ea typeface="Libre Baskerville"/>
                <a:cs typeface="Libre Baskerville"/>
                <a:sym typeface="Libre Baskerville"/>
              </a:defRPr>
            </a:lvl1pPr>
            <a:lvl2pPr marL="640080" indent="-177800" algn="l" rtl="0">
              <a:spcBef>
                <a:spcPts val="420"/>
              </a:spcBef>
              <a:buClr>
                <a:schemeClr val="accent1"/>
              </a:buClr>
              <a:buFont typeface="Noto Symbol"/>
              <a:buChar char="●"/>
              <a:defRPr sz="2100">
                <a:solidFill>
                  <a:schemeClr val="dk1"/>
                </a:solidFill>
                <a:latin typeface="Libre Baskerville"/>
                <a:ea typeface="Libre Baskerville"/>
                <a:cs typeface="Libre Baskerville"/>
                <a:sym typeface="Libre Baskerville"/>
              </a:defRPr>
            </a:lvl2pPr>
            <a:lvl3pPr marL="914400" indent="-121919" algn="l" rtl="0">
              <a:spcBef>
                <a:spcPts val="360"/>
              </a:spcBef>
              <a:buClr>
                <a:srgbClr val="278EA7"/>
              </a:buClr>
              <a:buFont typeface="Noto Symbol"/>
              <a:buChar char="•"/>
              <a:defRPr sz="1800">
                <a:solidFill>
                  <a:schemeClr val="dk1"/>
                </a:solidFill>
                <a:latin typeface="Libre Baskerville"/>
                <a:ea typeface="Libre Baskerville"/>
                <a:cs typeface="Libre Baskerville"/>
                <a:sym typeface="Libre Baskerville"/>
              </a:defRPr>
            </a:lvl3pPr>
            <a:lvl4pPr marL="1188720" indent="-116839" algn="l" rtl="0">
              <a:spcBef>
                <a:spcPts val="360"/>
              </a:spcBef>
              <a:buClr>
                <a:srgbClr val="ABCDDB"/>
              </a:buClr>
              <a:buFont typeface="Noto Symbol"/>
              <a:buChar char="•"/>
              <a:defRPr sz="1800">
                <a:solidFill>
                  <a:schemeClr val="dk1"/>
                </a:solidFill>
                <a:latin typeface="Libre Baskerville"/>
                <a:ea typeface="Libre Baskerville"/>
                <a:cs typeface="Libre Baskerville"/>
                <a:sym typeface="Libre Baskerville"/>
              </a:defRPr>
            </a:lvl4pPr>
            <a:lvl5pPr marL="1463040" indent="-123951" algn="l" rtl="0">
              <a:spcBef>
                <a:spcPts val="320"/>
              </a:spcBef>
              <a:buClr>
                <a:srgbClr val="EAA9AA"/>
              </a:buClr>
              <a:buFont typeface="Noto Symbol"/>
              <a:buChar char="●"/>
              <a:defRPr sz="1600">
                <a:solidFill>
                  <a:schemeClr val="dk1"/>
                </a:solidFill>
                <a:latin typeface="Libre Baskerville"/>
                <a:ea typeface="Libre Baskerville"/>
                <a:cs typeface="Libre Baskerville"/>
                <a:sym typeface="Libre Baskerville"/>
              </a:defRPr>
            </a:lvl5pPr>
            <a:lvl6pPr marL="1737360" indent="-86360" algn="l" rtl="0">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marL="2011679" indent="-129539" algn="l" rtl="0">
              <a:spcBef>
                <a:spcPts val="280"/>
              </a:spcBef>
              <a:buClr>
                <a:srgbClr val="ABCDDB"/>
              </a:buClr>
              <a:buFont typeface="Noto Symbol"/>
              <a:buChar char="○"/>
              <a:defRPr sz="1400" baseline="0">
                <a:solidFill>
                  <a:schemeClr val="dk2"/>
                </a:solidFill>
                <a:latin typeface="Libre Baskerville"/>
                <a:ea typeface="Libre Baskerville"/>
                <a:cs typeface="Libre Baskerville"/>
                <a:sym typeface="Libre Baskerville"/>
              </a:defRPr>
            </a:lvl7pPr>
            <a:lvl8pPr marL="2286000" indent="-101600" algn="l" rtl="0">
              <a:spcBef>
                <a:spcPts val="280"/>
              </a:spcBef>
              <a:buClr>
                <a:schemeClr val="accent2"/>
              </a:buClr>
              <a:buFont typeface="Libre Baskerville"/>
              <a:buChar char="•"/>
              <a:defRPr sz="1400" cap="small" baseline="0">
                <a:solidFill>
                  <a:schemeClr val="dk2"/>
                </a:solidFill>
                <a:latin typeface="Libre Baskerville"/>
                <a:ea typeface="Libre Baskerville"/>
                <a:cs typeface="Libre Baskerville"/>
                <a:sym typeface="Libre Baskerville"/>
              </a:defRPr>
            </a:lvl8pPr>
            <a:lvl9pPr marL="2560320" indent="-96520" algn="l" rtl="0">
              <a:spcBef>
                <a:spcPts val="280"/>
              </a:spcBef>
              <a:buClr>
                <a:srgbClr val="278EA7"/>
              </a:buClr>
              <a:buFont typeface="Libre Baskerville"/>
              <a:buChar char="•"/>
              <a:defRPr sz="1400" baseline="0">
                <a:solidFill>
                  <a:schemeClr val="dk2"/>
                </a:solidFill>
                <a:latin typeface="Libre Baskerville"/>
                <a:ea typeface="Libre Baskerville"/>
                <a:cs typeface="Libre Baskerville"/>
                <a:sym typeface="Libre Baskerville"/>
              </a:defRPr>
            </a:lvl9pPr>
          </a:lstStyle>
          <a:p>
            <a:endParaRPr/>
          </a:p>
        </p:txBody>
      </p:sp>
      <p:sp>
        <p:nvSpPr>
          <p:cNvPr id="72" name="Shape 72"/>
          <p:cNvSpPr txBox="1">
            <a:spLocks noGrp="1"/>
          </p:cNvSpPr>
          <p:nvPr>
            <p:ph type="body" idx="2"/>
          </p:nvPr>
        </p:nvSpPr>
        <p:spPr>
          <a:xfrm>
            <a:off x="4270248" y="1600200"/>
            <a:ext cx="3657600" cy="4572000"/>
          </a:xfrm>
          <a:prstGeom prst="rect">
            <a:avLst/>
          </a:prstGeom>
          <a:noFill/>
          <a:ln>
            <a:noFill/>
          </a:ln>
        </p:spPr>
        <p:txBody>
          <a:bodyPr lIns="91425" tIns="91425" rIns="91425" bIns="91425" anchor="t" anchorCtr="0"/>
          <a:lstStyle>
            <a:lvl1pPr marL="274320" indent="-167640" algn="l" rtl="0">
              <a:spcBef>
                <a:spcPts val="600"/>
              </a:spcBef>
              <a:buClr>
                <a:schemeClr val="accent1"/>
              </a:buClr>
              <a:buFont typeface="Noto Symbol"/>
              <a:buChar char="•"/>
              <a:defRPr sz="2400">
                <a:solidFill>
                  <a:schemeClr val="dk1"/>
                </a:solidFill>
                <a:latin typeface="Libre Baskerville"/>
                <a:ea typeface="Libre Baskerville"/>
                <a:cs typeface="Libre Baskerville"/>
                <a:sym typeface="Libre Baskerville"/>
              </a:defRPr>
            </a:lvl1pPr>
            <a:lvl2pPr marL="640080" indent="-177800" algn="l" rtl="0">
              <a:spcBef>
                <a:spcPts val="420"/>
              </a:spcBef>
              <a:buClr>
                <a:schemeClr val="accent1"/>
              </a:buClr>
              <a:buFont typeface="Noto Symbol"/>
              <a:buChar char="●"/>
              <a:defRPr sz="2100">
                <a:solidFill>
                  <a:schemeClr val="dk1"/>
                </a:solidFill>
                <a:latin typeface="Libre Baskerville"/>
                <a:ea typeface="Libre Baskerville"/>
                <a:cs typeface="Libre Baskerville"/>
                <a:sym typeface="Libre Baskerville"/>
              </a:defRPr>
            </a:lvl2pPr>
            <a:lvl3pPr marL="914400" indent="-121919" algn="l" rtl="0">
              <a:spcBef>
                <a:spcPts val="360"/>
              </a:spcBef>
              <a:buClr>
                <a:srgbClr val="278EA7"/>
              </a:buClr>
              <a:buFont typeface="Noto Symbol"/>
              <a:buChar char="•"/>
              <a:defRPr sz="1800">
                <a:solidFill>
                  <a:schemeClr val="dk1"/>
                </a:solidFill>
                <a:latin typeface="Libre Baskerville"/>
                <a:ea typeface="Libre Baskerville"/>
                <a:cs typeface="Libre Baskerville"/>
                <a:sym typeface="Libre Baskerville"/>
              </a:defRPr>
            </a:lvl3pPr>
            <a:lvl4pPr marL="1188720" indent="-116839" algn="l" rtl="0">
              <a:spcBef>
                <a:spcPts val="360"/>
              </a:spcBef>
              <a:buClr>
                <a:srgbClr val="ABCDDB"/>
              </a:buClr>
              <a:buFont typeface="Noto Symbol"/>
              <a:buChar char="•"/>
              <a:defRPr sz="1800">
                <a:solidFill>
                  <a:schemeClr val="dk1"/>
                </a:solidFill>
                <a:latin typeface="Libre Baskerville"/>
                <a:ea typeface="Libre Baskerville"/>
                <a:cs typeface="Libre Baskerville"/>
                <a:sym typeface="Libre Baskerville"/>
              </a:defRPr>
            </a:lvl4pPr>
            <a:lvl5pPr marL="1463040" indent="-123951" algn="l" rtl="0">
              <a:spcBef>
                <a:spcPts val="320"/>
              </a:spcBef>
              <a:buClr>
                <a:srgbClr val="EAA9AA"/>
              </a:buClr>
              <a:buFont typeface="Noto Symbol"/>
              <a:buChar char="●"/>
              <a:defRPr sz="1600">
                <a:solidFill>
                  <a:schemeClr val="dk1"/>
                </a:solidFill>
                <a:latin typeface="Libre Baskerville"/>
                <a:ea typeface="Libre Baskerville"/>
                <a:cs typeface="Libre Baskerville"/>
                <a:sym typeface="Libre Baskerville"/>
              </a:defRPr>
            </a:lvl5pPr>
            <a:lvl6pPr marL="1737360" indent="-86360" algn="l" rtl="0">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marL="2011679" indent="-129539" algn="l" rtl="0">
              <a:spcBef>
                <a:spcPts val="280"/>
              </a:spcBef>
              <a:buClr>
                <a:srgbClr val="ABCDDB"/>
              </a:buClr>
              <a:buFont typeface="Noto Symbol"/>
              <a:buChar char="○"/>
              <a:defRPr sz="1400" baseline="0">
                <a:solidFill>
                  <a:schemeClr val="dk2"/>
                </a:solidFill>
                <a:latin typeface="Libre Baskerville"/>
                <a:ea typeface="Libre Baskerville"/>
                <a:cs typeface="Libre Baskerville"/>
                <a:sym typeface="Libre Baskerville"/>
              </a:defRPr>
            </a:lvl7pPr>
            <a:lvl8pPr marL="2286000" indent="-101600" algn="l" rtl="0">
              <a:spcBef>
                <a:spcPts val="280"/>
              </a:spcBef>
              <a:buClr>
                <a:schemeClr val="accent2"/>
              </a:buClr>
              <a:buFont typeface="Libre Baskerville"/>
              <a:buChar char="•"/>
              <a:defRPr sz="1400" cap="small" baseline="0">
                <a:solidFill>
                  <a:schemeClr val="dk2"/>
                </a:solidFill>
                <a:latin typeface="Libre Baskerville"/>
                <a:ea typeface="Libre Baskerville"/>
                <a:cs typeface="Libre Baskerville"/>
                <a:sym typeface="Libre Baskerville"/>
              </a:defRPr>
            </a:lvl8pPr>
            <a:lvl9pPr marL="2560320" indent="-96520" algn="l" rtl="0">
              <a:spcBef>
                <a:spcPts val="280"/>
              </a:spcBef>
              <a:buClr>
                <a:srgbClr val="278EA7"/>
              </a:buClr>
              <a:buFont typeface="Libre Baskerville"/>
              <a:buChar char="•"/>
              <a:defRPr sz="1400" baseline="0">
                <a:solidFill>
                  <a:schemeClr val="dk2"/>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3050"/>
            <a:ext cx="7543800" cy="11430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76" name="Shape 76"/>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77" name="Shape 77"/>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
        <p:nvSpPr>
          <p:cNvPr id="78" name="Shape 78"/>
          <p:cNvSpPr txBox="1">
            <a:spLocks noGrp="1"/>
          </p:cNvSpPr>
          <p:nvPr>
            <p:ph type="body" idx="1"/>
          </p:nvPr>
        </p:nvSpPr>
        <p:spPr>
          <a:xfrm>
            <a:off x="457200" y="2362200"/>
            <a:ext cx="3657600" cy="3886200"/>
          </a:xfrm>
          <a:prstGeom prst="rect">
            <a:avLst/>
          </a:prstGeom>
          <a:noFill/>
          <a:ln>
            <a:noFill/>
          </a:ln>
        </p:spPr>
        <p:txBody>
          <a:bodyPr lIns="91425" tIns="91425" rIns="91425" bIns="91425" anchor="t" anchorCtr="0"/>
          <a:lstStyle>
            <a:lvl1pPr marL="274320" indent="-167640" algn="l" rtl="0">
              <a:spcBef>
                <a:spcPts val="600"/>
              </a:spcBef>
              <a:buClr>
                <a:schemeClr val="accent1"/>
              </a:buClr>
              <a:buFont typeface="Noto Symbol"/>
              <a:buChar char="•"/>
              <a:defRPr sz="2400">
                <a:solidFill>
                  <a:schemeClr val="dk1"/>
                </a:solidFill>
                <a:latin typeface="Libre Baskerville"/>
                <a:ea typeface="Libre Baskerville"/>
                <a:cs typeface="Libre Baskerville"/>
                <a:sym typeface="Libre Baskerville"/>
              </a:defRPr>
            </a:lvl1pPr>
            <a:lvl2pPr marL="640080" indent="-177800" algn="l" rtl="0">
              <a:spcBef>
                <a:spcPts val="420"/>
              </a:spcBef>
              <a:buClr>
                <a:schemeClr val="accent1"/>
              </a:buClr>
              <a:buFont typeface="Noto Symbol"/>
              <a:buChar char="●"/>
              <a:defRPr sz="2100">
                <a:solidFill>
                  <a:schemeClr val="dk1"/>
                </a:solidFill>
                <a:latin typeface="Libre Baskerville"/>
                <a:ea typeface="Libre Baskerville"/>
                <a:cs typeface="Libre Baskerville"/>
                <a:sym typeface="Libre Baskerville"/>
              </a:defRPr>
            </a:lvl2pPr>
            <a:lvl3pPr marL="914400" indent="-121919" algn="l" rtl="0">
              <a:spcBef>
                <a:spcPts val="360"/>
              </a:spcBef>
              <a:buClr>
                <a:srgbClr val="278EA7"/>
              </a:buClr>
              <a:buFont typeface="Noto Symbol"/>
              <a:buChar char="•"/>
              <a:defRPr sz="1800">
                <a:solidFill>
                  <a:schemeClr val="dk1"/>
                </a:solidFill>
                <a:latin typeface="Libre Baskerville"/>
                <a:ea typeface="Libre Baskerville"/>
                <a:cs typeface="Libre Baskerville"/>
                <a:sym typeface="Libre Baskerville"/>
              </a:defRPr>
            </a:lvl3pPr>
            <a:lvl4pPr marL="1188720" indent="-116839" algn="l" rtl="0">
              <a:spcBef>
                <a:spcPts val="360"/>
              </a:spcBef>
              <a:buClr>
                <a:srgbClr val="ABCDDB"/>
              </a:buClr>
              <a:buFont typeface="Noto Symbol"/>
              <a:buChar char="•"/>
              <a:defRPr sz="1800">
                <a:solidFill>
                  <a:schemeClr val="dk1"/>
                </a:solidFill>
                <a:latin typeface="Libre Baskerville"/>
                <a:ea typeface="Libre Baskerville"/>
                <a:cs typeface="Libre Baskerville"/>
                <a:sym typeface="Libre Baskerville"/>
              </a:defRPr>
            </a:lvl4pPr>
            <a:lvl5pPr marL="1463040" indent="-123951" algn="l" rtl="0">
              <a:spcBef>
                <a:spcPts val="320"/>
              </a:spcBef>
              <a:buClr>
                <a:srgbClr val="EAA9AA"/>
              </a:buClr>
              <a:buFont typeface="Noto Symbol"/>
              <a:buChar char="●"/>
              <a:defRPr sz="1600">
                <a:solidFill>
                  <a:schemeClr val="dk1"/>
                </a:solidFill>
                <a:latin typeface="Libre Baskerville"/>
                <a:ea typeface="Libre Baskerville"/>
                <a:cs typeface="Libre Baskerville"/>
                <a:sym typeface="Libre Baskerville"/>
              </a:defRPr>
            </a:lvl5pPr>
            <a:lvl6pPr marL="1737360" indent="-86360" algn="l" rtl="0">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marL="2011679" indent="-129539" algn="l" rtl="0">
              <a:spcBef>
                <a:spcPts val="280"/>
              </a:spcBef>
              <a:buClr>
                <a:srgbClr val="ABCDDB"/>
              </a:buClr>
              <a:buFont typeface="Noto Symbol"/>
              <a:buChar char="○"/>
              <a:defRPr sz="1400" baseline="0">
                <a:solidFill>
                  <a:schemeClr val="dk2"/>
                </a:solidFill>
                <a:latin typeface="Libre Baskerville"/>
                <a:ea typeface="Libre Baskerville"/>
                <a:cs typeface="Libre Baskerville"/>
                <a:sym typeface="Libre Baskerville"/>
              </a:defRPr>
            </a:lvl7pPr>
            <a:lvl8pPr marL="2286000" indent="-101600" algn="l" rtl="0">
              <a:spcBef>
                <a:spcPts val="280"/>
              </a:spcBef>
              <a:buClr>
                <a:schemeClr val="accent2"/>
              </a:buClr>
              <a:buFont typeface="Libre Baskerville"/>
              <a:buChar char="•"/>
              <a:defRPr sz="1400" cap="small" baseline="0">
                <a:solidFill>
                  <a:schemeClr val="dk2"/>
                </a:solidFill>
                <a:latin typeface="Libre Baskerville"/>
                <a:ea typeface="Libre Baskerville"/>
                <a:cs typeface="Libre Baskerville"/>
                <a:sym typeface="Libre Baskerville"/>
              </a:defRPr>
            </a:lvl8pPr>
            <a:lvl9pPr marL="2560320" indent="-96520" algn="l" rtl="0">
              <a:spcBef>
                <a:spcPts val="280"/>
              </a:spcBef>
              <a:buClr>
                <a:srgbClr val="278EA7"/>
              </a:buClr>
              <a:buFont typeface="Libre Baskerville"/>
              <a:buChar char="•"/>
              <a:defRPr sz="1400" baseline="0">
                <a:solidFill>
                  <a:schemeClr val="dk2"/>
                </a:solidFill>
                <a:latin typeface="Libre Baskerville"/>
                <a:ea typeface="Libre Baskerville"/>
                <a:cs typeface="Libre Baskerville"/>
                <a:sym typeface="Libre Baskerville"/>
              </a:defRPr>
            </a:lvl9pPr>
          </a:lstStyle>
          <a:p>
            <a:endParaRPr/>
          </a:p>
        </p:txBody>
      </p:sp>
      <p:sp>
        <p:nvSpPr>
          <p:cNvPr id="79" name="Shape 79"/>
          <p:cNvSpPr txBox="1">
            <a:spLocks noGrp="1"/>
          </p:cNvSpPr>
          <p:nvPr>
            <p:ph type="body" idx="2"/>
          </p:nvPr>
        </p:nvSpPr>
        <p:spPr>
          <a:xfrm>
            <a:off x="4371975" y="2362200"/>
            <a:ext cx="3657600" cy="3886200"/>
          </a:xfrm>
          <a:prstGeom prst="rect">
            <a:avLst/>
          </a:prstGeom>
          <a:noFill/>
          <a:ln>
            <a:noFill/>
          </a:ln>
        </p:spPr>
        <p:txBody>
          <a:bodyPr lIns="91425" tIns="91425" rIns="91425" bIns="91425" anchor="t" anchorCtr="0"/>
          <a:lstStyle>
            <a:lvl1pPr marL="274320" indent="-167640" algn="l" rtl="0">
              <a:spcBef>
                <a:spcPts val="600"/>
              </a:spcBef>
              <a:buClr>
                <a:schemeClr val="accent1"/>
              </a:buClr>
              <a:buFont typeface="Noto Symbol"/>
              <a:buChar char="•"/>
              <a:defRPr sz="2400">
                <a:solidFill>
                  <a:schemeClr val="dk1"/>
                </a:solidFill>
                <a:latin typeface="Libre Baskerville"/>
                <a:ea typeface="Libre Baskerville"/>
                <a:cs typeface="Libre Baskerville"/>
                <a:sym typeface="Libre Baskerville"/>
              </a:defRPr>
            </a:lvl1pPr>
            <a:lvl2pPr marL="640080" indent="-177800" algn="l" rtl="0">
              <a:spcBef>
                <a:spcPts val="420"/>
              </a:spcBef>
              <a:buClr>
                <a:schemeClr val="accent1"/>
              </a:buClr>
              <a:buFont typeface="Noto Symbol"/>
              <a:buChar char="●"/>
              <a:defRPr sz="2100">
                <a:solidFill>
                  <a:schemeClr val="dk1"/>
                </a:solidFill>
                <a:latin typeface="Libre Baskerville"/>
                <a:ea typeface="Libre Baskerville"/>
                <a:cs typeface="Libre Baskerville"/>
                <a:sym typeface="Libre Baskerville"/>
              </a:defRPr>
            </a:lvl2pPr>
            <a:lvl3pPr marL="914400" indent="-121919" algn="l" rtl="0">
              <a:spcBef>
                <a:spcPts val="360"/>
              </a:spcBef>
              <a:buClr>
                <a:srgbClr val="278EA7"/>
              </a:buClr>
              <a:buFont typeface="Noto Symbol"/>
              <a:buChar char="•"/>
              <a:defRPr sz="1800">
                <a:solidFill>
                  <a:schemeClr val="dk1"/>
                </a:solidFill>
                <a:latin typeface="Libre Baskerville"/>
                <a:ea typeface="Libre Baskerville"/>
                <a:cs typeface="Libre Baskerville"/>
                <a:sym typeface="Libre Baskerville"/>
              </a:defRPr>
            </a:lvl3pPr>
            <a:lvl4pPr marL="1188720" indent="-116839" algn="l" rtl="0">
              <a:spcBef>
                <a:spcPts val="360"/>
              </a:spcBef>
              <a:buClr>
                <a:srgbClr val="ABCDDB"/>
              </a:buClr>
              <a:buFont typeface="Noto Symbol"/>
              <a:buChar char="•"/>
              <a:defRPr sz="1800">
                <a:solidFill>
                  <a:schemeClr val="dk1"/>
                </a:solidFill>
                <a:latin typeface="Libre Baskerville"/>
                <a:ea typeface="Libre Baskerville"/>
                <a:cs typeface="Libre Baskerville"/>
                <a:sym typeface="Libre Baskerville"/>
              </a:defRPr>
            </a:lvl4pPr>
            <a:lvl5pPr marL="1463040" indent="-123951" algn="l" rtl="0">
              <a:spcBef>
                <a:spcPts val="320"/>
              </a:spcBef>
              <a:buClr>
                <a:srgbClr val="EAA9AA"/>
              </a:buClr>
              <a:buFont typeface="Noto Symbol"/>
              <a:buChar char="●"/>
              <a:defRPr sz="1600">
                <a:solidFill>
                  <a:schemeClr val="dk1"/>
                </a:solidFill>
                <a:latin typeface="Libre Baskerville"/>
                <a:ea typeface="Libre Baskerville"/>
                <a:cs typeface="Libre Baskerville"/>
                <a:sym typeface="Libre Baskerville"/>
              </a:defRPr>
            </a:lvl5pPr>
            <a:lvl6pPr marL="1737360" indent="-86360" algn="l" rtl="0">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marL="2011679" indent="-129539" algn="l" rtl="0">
              <a:spcBef>
                <a:spcPts val="280"/>
              </a:spcBef>
              <a:buClr>
                <a:srgbClr val="ABCDDB"/>
              </a:buClr>
              <a:buFont typeface="Noto Symbol"/>
              <a:buChar char="○"/>
              <a:defRPr sz="1400" baseline="0">
                <a:solidFill>
                  <a:schemeClr val="dk2"/>
                </a:solidFill>
                <a:latin typeface="Libre Baskerville"/>
                <a:ea typeface="Libre Baskerville"/>
                <a:cs typeface="Libre Baskerville"/>
                <a:sym typeface="Libre Baskerville"/>
              </a:defRPr>
            </a:lvl7pPr>
            <a:lvl8pPr marL="2286000" indent="-101600" algn="l" rtl="0">
              <a:spcBef>
                <a:spcPts val="280"/>
              </a:spcBef>
              <a:buClr>
                <a:schemeClr val="accent2"/>
              </a:buClr>
              <a:buFont typeface="Libre Baskerville"/>
              <a:buChar char="•"/>
              <a:defRPr sz="1400" cap="small" baseline="0">
                <a:solidFill>
                  <a:schemeClr val="dk2"/>
                </a:solidFill>
                <a:latin typeface="Libre Baskerville"/>
                <a:ea typeface="Libre Baskerville"/>
                <a:cs typeface="Libre Baskerville"/>
                <a:sym typeface="Libre Baskerville"/>
              </a:defRPr>
            </a:lvl8pPr>
            <a:lvl9pPr marL="2560320" indent="-96520" algn="l" rtl="0">
              <a:spcBef>
                <a:spcPts val="280"/>
              </a:spcBef>
              <a:buClr>
                <a:srgbClr val="278EA7"/>
              </a:buClr>
              <a:buFont typeface="Libre Baskerville"/>
              <a:buChar char="•"/>
              <a:defRPr sz="1400" baseline="0">
                <a:solidFill>
                  <a:schemeClr val="dk2"/>
                </a:solidFill>
                <a:latin typeface="Libre Baskerville"/>
                <a:ea typeface="Libre Baskerville"/>
                <a:cs typeface="Libre Baskerville"/>
                <a:sym typeface="Libre Baskerville"/>
              </a:defRPr>
            </a:lvl9pPr>
          </a:lstStyle>
          <a:p>
            <a:endParaRPr/>
          </a:p>
        </p:txBody>
      </p:sp>
      <p:sp>
        <p:nvSpPr>
          <p:cNvPr id="80" name="Shape 80"/>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lIns="91425" tIns="91425" rIns="91425" bIns="91425" anchor="ctr" anchorCtr="0"/>
          <a:lstStyle>
            <a:lvl1pPr marL="0" indent="0" rtl="0">
              <a:spcBef>
                <a:spcPts val="0"/>
              </a:spcBef>
              <a:buClr>
                <a:srgbClr val="FFFFFF"/>
              </a:buClr>
              <a:buFont typeface="Libre Baskerville"/>
              <a:buNone/>
              <a:defRPr sz="2000" b="1">
                <a:solidFill>
                  <a:srgbClr val="FFFFFF"/>
                </a:solidFill>
              </a:defRPr>
            </a:lvl1pPr>
            <a:lvl2pPr rtl="0">
              <a:spcBef>
                <a:spcPts val="0"/>
              </a:spcBef>
              <a:defRPr sz="2100">
                <a:solidFill>
                  <a:schemeClr val="dk1"/>
                </a:solidFill>
                <a:latin typeface="Libre Baskerville"/>
                <a:ea typeface="Libre Baskerville"/>
                <a:cs typeface="Libre Baskerville"/>
                <a:sym typeface="Libre Baskerville"/>
              </a:defRPr>
            </a:lvl2pPr>
            <a:lvl3pPr rtl="0">
              <a:spcBef>
                <a:spcPts val="0"/>
              </a:spcBef>
              <a:defRPr sz="1800">
                <a:solidFill>
                  <a:schemeClr val="dk1"/>
                </a:solidFill>
                <a:latin typeface="Libre Baskerville"/>
                <a:ea typeface="Libre Baskerville"/>
                <a:cs typeface="Libre Baskerville"/>
                <a:sym typeface="Libre Baskerville"/>
              </a:defRPr>
            </a:lvl3pPr>
            <a:lvl4pPr rtl="0">
              <a:spcBef>
                <a:spcPts val="0"/>
              </a:spcBef>
              <a:defRPr sz="1800">
                <a:solidFill>
                  <a:schemeClr val="dk1"/>
                </a:solidFill>
                <a:latin typeface="Libre Baskerville"/>
                <a:ea typeface="Libre Baskerville"/>
                <a:cs typeface="Libre Baskerville"/>
                <a:sym typeface="Libre Baskerville"/>
              </a:defRPr>
            </a:lvl4pPr>
            <a:lvl5pPr rtl="0">
              <a:spcBef>
                <a:spcPts val="0"/>
              </a:spcBef>
              <a:defRPr sz="1600">
                <a:solidFill>
                  <a:schemeClr val="dk1"/>
                </a:solidFill>
                <a:latin typeface="Libre Baskerville"/>
                <a:ea typeface="Libre Baskerville"/>
                <a:cs typeface="Libre Baskerville"/>
                <a:sym typeface="Libre Baskerville"/>
              </a:defRPr>
            </a:lvl5pPr>
            <a:lvl6pPr rtl="0">
              <a:spcBef>
                <a:spcPts val="0"/>
              </a:spcBef>
              <a:defRPr sz="1600">
                <a:solidFill>
                  <a:schemeClr val="dk2"/>
                </a:solidFill>
                <a:latin typeface="Libre Baskerville"/>
                <a:ea typeface="Libre Baskerville"/>
                <a:cs typeface="Libre Baskerville"/>
                <a:sym typeface="Libre Baskerville"/>
              </a:defRPr>
            </a:lvl6pPr>
            <a:lvl7pPr rtl="0">
              <a:spcBef>
                <a:spcPts val="0"/>
              </a:spcBef>
              <a:defRPr sz="1400" baseline="0">
                <a:solidFill>
                  <a:schemeClr val="dk2"/>
                </a:solidFill>
                <a:latin typeface="Libre Baskerville"/>
                <a:ea typeface="Libre Baskerville"/>
                <a:cs typeface="Libre Baskerville"/>
                <a:sym typeface="Libre Baskerville"/>
              </a:defRPr>
            </a:lvl7pPr>
            <a:lvl8pPr rtl="0">
              <a:spcBef>
                <a:spcPts val="0"/>
              </a:spcBef>
              <a:defRPr sz="1400" cap="small" baseline="0">
                <a:solidFill>
                  <a:schemeClr val="dk2"/>
                </a:solidFill>
                <a:latin typeface="Libre Baskerville"/>
                <a:ea typeface="Libre Baskerville"/>
                <a:cs typeface="Libre Baskerville"/>
                <a:sym typeface="Libre Baskerville"/>
              </a:defRPr>
            </a:lvl8pPr>
            <a:lvl9pPr rtl="0">
              <a:spcBef>
                <a:spcPts val="0"/>
              </a:spcBef>
              <a:defRPr sz="1400" baseline="0">
                <a:solidFill>
                  <a:schemeClr val="dk2"/>
                </a:solidFill>
                <a:latin typeface="Libre Baskerville"/>
                <a:ea typeface="Libre Baskerville"/>
                <a:cs typeface="Libre Baskerville"/>
                <a:sym typeface="Libre Baskerville"/>
              </a:defRPr>
            </a:lvl9pPr>
          </a:lstStyle>
          <a:p>
            <a:endParaRPr/>
          </a:p>
        </p:txBody>
      </p:sp>
      <p:sp>
        <p:nvSpPr>
          <p:cNvPr id="81" name="Shape 81"/>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lIns="91425" tIns="91425" rIns="91425" bIns="91425" anchor="ctr" anchorCtr="0"/>
          <a:lstStyle>
            <a:lvl1pPr marL="0" indent="0" rtl="0">
              <a:spcBef>
                <a:spcPts val="0"/>
              </a:spcBef>
              <a:buClr>
                <a:srgbClr val="FFFFFF"/>
              </a:buClr>
              <a:buFont typeface="Libre Baskerville"/>
              <a:buNone/>
              <a:defRPr sz="2000" b="1">
                <a:solidFill>
                  <a:srgbClr val="FFFFFF"/>
                </a:solidFill>
              </a:defRPr>
            </a:lvl1pPr>
            <a:lvl2pPr rtl="0">
              <a:spcBef>
                <a:spcPts val="0"/>
              </a:spcBef>
              <a:defRPr sz="2100">
                <a:solidFill>
                  <a:schemeClr val="dk1"/>
                </a:solidFill>
                <a:latin typeface="Libre Baskerville"/>
                <a:ea typeface="Libre Baskerville"/>
                <a:cs typeface="Libre Baskerville"/>
                <a:sym typeface="Libre Baskerville"/>
              </a:defRPr>
            </a:lvl2pPr>
            <a:lvl3pPr rtl="0">
              <a:spcBef>
                <a:spcPts val="0"/>
              </a:spcBef>
              <a:defRPr sz="1800">
                <a:solidFill>
                  <a:schemeClr val="dk1"/>
                </a:solidFill>
                <a:latin typeface="Libre Baskerville"/>
                <a:ea typeface="Libre Baskerville"/>
                <a:cs typeface="Libre Baskerville"/>
                <a:sym typeface="Libre Baskerville"/>
              </a:defRPr>
            </a:lvl3pPr>
            <a:lvl4pPr rtl="0">
              <a:spcBef>
                <a:spcPts val="0"/>
              </a:spcBef>
              <a:defRPr sz="1800">
                <a:solidFill>
                  <a:schemeClr val="dk1"/>
                </a:solidFill>
                <a:latin typeface="Libre Baskerville"/>
                <a:ea typeface="Libre Baskerville"/>
                <a:cs typeface="Libre Baskerville"/>
                <a:sym typeface="Libre Baskerville"/>
              </a:defRPr>
            </a:lvl4pPr>
            <a:lvl5pPr rtl="0">
              <a:spcBef>
                <a:spcPts val="0"/>
              </a:spcBef>
              <a:defRPr sz="1600">
                <a:solidFill>
                  <a:schemeClr val="dk1"/>
                </a:solidFill>
                <a:latin typeface="Libre Baskerville"/>
                <a:ea typeface="Libre Baskerville"/>
                <a:cs typeface="Libre Baskerville"/>
                <a:sym typeface="Libre Baskerville"/>
              </a:defRPr>
            </a:lvl5pPr>
            <a:lvl6pPr rtl="0">
              <a:spcBef>
                <a:spcPts val="0"/>
              </a:spcBef>
              <a:defRPr sz="1600">
                <a:solidFill>
                  <a:schemeClr val="dk2"/>
                </a:solidFill>
                <a:latin typeface="Libre Baskerville"/>
                <a:ea typeface="Libre Baskerville"/>
                <a:cs typeface="Libre Baskerville"/>
                <a:sym typeface="Libre Baskerville"/>
              </a:defRPr>
            </a:lvl6pPr>
            <a:lvl7pPr rtl="0">
              <a:spcBef>
                <a:spcPts val="0"/>
              </a:spcBef>
              <a:defRPr sz="1400" baseline="0">
                <a:solidFill>
                  <a:schemeClr val="dk2"/>
                </a:solidFill>
                <a:latin typeface="Libre Baskerville"/>
                <a:ea typeface="Libre Baskerville"/>
                <a:cs typeface="Libre Baskerville"/>
                <a:sym typeface="Libre Baskerville"/>
              </a:defRPr>
            </a:lvl7pPr>
            <a:lvl8pPr rtl="0">
              <a:spcBef>
                <a:spcPts val="0"/>
              </a:spcBef>
              <a:defRPr sz="1400" cap="small" baseline="0">
                <a:solidFill>
                  <a:schemeClr val="dk2"/>
                </a:solidFill>
                <a:latin typeface="Libre Baskerville"/>
                <a:ea typeface="Libre Baskerville"/>
                <a:cs typeface="Libre Baskerville"/>
                <a:sym typeface="Libre Baskerville"/>
              </a:defRPr>
            </a:lvl8pPr>
            <a:lvl9pPr rtl="0">
              <a:spcBef>
                <a:spcPts val="0"/>
              </a:spcBef>
              <a:defRPr sz="1400" baseline="0">
                <a:solidFill>
                  <a:schemeClr val="dk2"/>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algn="l" rtl="0">
              <a:spcBef>
                <a:spcPts val="0"/>
              </a:spcBef>
              <a:buClr>
                <a:schemeClr val="dk2"/>
              </a:buClr>
              <a:buFont typeface="Libre Baskerville"/>
              <a:buNone/>
              <a:defRPr sz="3000" b="0" cap="small" baseline="0">
                <a:solidFill>
                  <a:schemeClr val="dk2"/>
                </a:solidFill>
                <a:latin typeface="Libre Baskerville"/>
                <a:ea typeface="Libre Baskerville"/>
                <a:cs typeface="Libre Baskerville"/>
                <a:sym typeface="Libre Baskervill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4" name="Shape 84"/>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85" name="Shape 85"/>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
        <p:nvSpPr>
          <p:cNvPr id="86" name="Shape 86"/>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7"/>
        <p:cNvGrpSpPr/>
        <p:nvPr/>
      </p:nvGrpSpPr>
      <p:grpSpPr>
        <a:xfrm>
          <a:off x="0" y="0"/>
          <a:ext cx="0" cy="0"/>
          <a:chOff x="0" y="0"/>
          <a:chExt cx="0" cy="0"/>
        </a:xfrm>
      </p:grpSpPr>
      <p:sp>
        <p:nvSpPr>
          <p:cNvPr id="88" name="Shape 88"/>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89" name="Shape 89"/>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90" name="Shape 90"/>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bg>
      <p:bgPr>
        <a:solidFill>
          <a:schemeClr val="lt1"/>
        </a:solidFill>
        <a:effectLst/>
      </p:bgPr>
    </p:bg>
    <p:spTree>
      <p:nvGrpSpPr>
        <p:cNvPr id="1" name="Shape 91"/>
        <p:cNvGrpSpPr/>
        <p:nvPr/>
      </p:nvGrpSpPr>
      <p:grpSpPr>
        <a:xfrm>
          <a:off x="0" y="0"/>
          <a:ext cx="0" cy="0"/>
          <a:chOff x="0" y="0"/>
          <a:chExt cx="0" cy="0"/>
        </a:xfrm>
      </p:grpSpPr>
      <p:cxnSp>
        <p:nvCxnSpPr>
          <p:cNvPr id="92" name="Shape 92"/>
          <p:cNvCxnSpPr/>
          <p:nvPr/>
        </p:nvCxnSpPr>
        <p:spPr>
          <a:xfrm>
            <a:off x="8763000" y="0"/>
            <a:ext cx="0" cy="6858000"/>
          </a:xfrm>
          <a:prstGeom prst="straightConnector1">
            <a:avLst/>
          </a:prstGeom>
          <a:noFill/>
          <a:ln w="38100" cap="flat" cmpd="sng">
            <a:solidFill>
              <a:srgbClr val="ABCDDB">
                <a:alpha val="92941"/>
              </a:srgbClr>
            </a:solidFill>
            <a:prstDash val="solid"/>
            <a:round/>
            <a:headEnd type="none" w="med" len="med"/>
            <a:tailEnd type="none" w="med" len="med"/>
          </a:ln>
        </p:spPr>
      </p:cxnSp>
      <p:sp>
        <p:nvSpPr>
          <p:cNvPr id="93" name="Shape 93"/>
          <p:cNvSpPr txBox="1">
            <a:spLocks noGrp="1"/>
          </p:cNvSpPr>
          <p:nvPr>
            <p:ph type="title"/>
          </p:nvPr>
        </p:nvSpPr>
        <p:spPr>
          <a:xfrm rot="5400000">
            <a:off x="3371849" y="3200400"/>
            <a:ext cx="6309360" cy="457200"/>
          </a:xfrm>
          <a:prstGeom prst="rect">
            <a:avLst/>
          </a:prstGeom>
          <a:noFill/>
          <a:ln>
            <a:noFill/>
          </a:ln>
        </p:spPr>
        <p:txBody>
          <a:bodyPr lIns="91425" tIns="91425" rIns="91425" bIns="91425" anchor="b" anchorCtr="0"/>
          <a:lstStyle>
            <a:lvl1pPr algn="l" rtl="0">
              <a:spcBef>
                <a:spcPts val="0"/>
              </a:spcBef>
              <a:buFont typeface="Libre Baskerville"/>
              <a:buNone/>
              <a:defRPr sz="2000" b="1" cap="small"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4" name="Shape 94"/>
          <p:cNvSpPr txBox="1">
            <a:spLocks noGrp="1"/>
          </p:cNvSpPr>
          <p:nvPr>
            <p:ph type="body" idx="1"/>
          </p:nvPr>
        </p:nvSpPr>
        <p:spPr>
          <a:xfrm>
            <a:off x="6812279" y="274319"/>
            <a:ext cx="1527047" cy="4983479"/>
          </a:xfrm>
          <a:prstGeom prst="rect">
            <a:avLst/>
          </a:prstGeom>
          <a:noFill/>
          <a:ln>
            <a:noFill/>
          </a:ln>
        </p:spPr>
        <p:txBody>
          <a:bodyPr lIns="91425" tIns="91425" rIns="91425" bIns="91425" anchor="t" anchorCtr="0"/>
          <a:lstStyle>
            <a:lvl1pPr marL="0" indent="0" rtl="0">
              <a:spcBef>
                <a:spcPts val="400"/>
              </a:spcBef>
              <a:spcAft>
                <a:spcPts val="1000"/>
              </a:spcAft>
              <a:buFont typeface="Libre Baskerville"/>
              <a:buNone/>
              <a:defRPr sz="1200"/>
            </a:lvl1pPr>
            <a:lvl2pPr rtl="0">
              <a:spcBef>
                <a:spcPts val="0"/>
              </a:spcBef>
              <a:buFont typeface="Libre Baskerville"/>
              <a:buNone/>
              <a:defRPr sz="1200"/>
            </a:lvl2pPr>
            <a:lvl3pPr rtl="0">
              <a:spcBef>
                <a:spcPts val="0"/>
              </a:spcBef>
              <a:buFont typeface="Libre Baskerville"/>
              <a:buNone/>
              <a:defRPr sz="1000"/>
            </a:lvl3pPr>
            <a:lvl4pPr rtl="0">
              <a:spcBef>
                <a:spcPts val="0"/>
              </a:spcBef>
              <a:buFont typeface="Libre Baskerville"/>
              <a:buNone/>
              <a:defRPr sz="900"/>
            </a:lvl4pPr>
            <a:lvl5pPr rtl="0">
              <a:spcBef>
                <a:spcPts val="0"/>
              </a:spcBef>
              <a:buFont typeface="Libre Baskerville"/>
              <a:buNone/>
              <a:defRPr sz="900"/>
            </a:lvl5pPr>
            <a:lvl6pPr rtl="0">
              <a:spcBef>
                <a:spcPts val="0"/>
              </a:spcBef>
              <a:defRPr sz="1600">
                <a:solidFill>
                  <a:schemeClr val="dk2"/>
                </a:solidFill>
                <a:latin typeface="Libre Baskerville"/>
                <a:ea typeface="Libre Baskerville"/>
                <a:cs typeface="Libre Baskerville"/>
                <a:sym typeface="Libre Baskerville"/>
              </a:defRPr>
            </a:lvl6pPr>
            <a:lvl7pPr rtl="0">
              <a:spcBef>
                <a:spcPts val="0"/>
              </a:spcBef>
              <a:defRPr sz="1400" baseline="0">
                <a:solidFill>
                  <a:schemeClr val="dk2"/>
                </a:solidFill>
                <a:latin typeface="Libre Baskerville"/>
                <a:ea typeface="Libre Baskerville"/>
                <a:cs typeface="Libre Baskerville"/>
                <a:sym typeface="Libre Baskerville"/>
              </a:defRPr>
            </a:lvl7pPr>
            <a:lvl8pPr rtl="0">
              <a:spcBef>
                <a:spcPts val="0"/>
              </a:spcBef>
              <a:defRPr sz="1400" cap="small" baseline="0">
                <a:solidFill>
                  <a:schemeClr val="dk2"/>
                </a:solidFill>
                <a:latin typeface="Libre Baskerville"/>
                <a:ea typeface="Libre Baskerville"/>
                <a:cs typeface="Libre Baskerville"/>
                <a:sym typeface="Libre Baskerville"/>
              </a:defRPr>
            </a:lvl8pPr>
            <a:lvl9pPr rtl="0">
              <a:spcBef>
                <a:spcPts val="0"/>
              </a:spcBef>
              <a:defRPr sz="1400" baseline="0">
                <a:solidFill>
                  <a:schemeClr val="dk2"/>
                </a:solidFill>
                <a:latin typeface="Libre Baskerville"/>
                <a:ea typeface="Libre Baskerville"/>
                <a:cs typeface="Libre Baskerville"/>
                <a:sym typeface="Libre Baskerville"/>
              </a:defRPr>
            </a:lvl9pPr>
          </a:lstStyle>
          <a:p>
            <a:endParaRPr/>
          </a:p>
        </p:txBody>
      </p:sp>
      <p:cxnSp>
        <p:nvCxnSpPr>
          <p:cNvPr id="95" name="Shape 95"/>
          <p:cNvCxnSpPr/>
          <p:nvPr/>
        </p:nvCxnSpPr>
        <p:spPr>
          <a:xfrm>
            <a:off x="6248400" y="0"/>
            <a:ext cx="0" cy="6858000"/>
          </a:xfrm>
          <a:prstGeom prst="straightConnector1">
            <a:avLst/>
          </a:prstGeom>
          <a:noFill/>
          <a:ln w="38100" cap="flat" cmpd="sng">
            <a:solidFill>
              <a:srgbClr val="ABCDDB"/>
            </a:solidFill>
            <a:prstDash val="solid"/>
            <a:round/>
            <a:headEnd type="none" w="med" len="med"/>
            <a:tailEnd type="none" w="med" len="med"/>
          </a:ln>
        </p:spPr>
      </p:cxnSp>
      <p:cxnSp>
        <p:nvCxnSpPr>
          <p:cNvPr id="96" name="Shape 96"/>
          <p:cNvCxnSpPr/>
          <p:nvPr/>
        </p:nvCxnSpPr>
        <p:spPr>
          <a:xfrm>
            <a:off x="6192296"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97" name="Shape 97"/>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98" name="Shape 98"/>
          <p:cNvSpPr/>
          <p:nvPr/>
        </p:nvSpPr>
        <p:spPr>
          <a:xfrm>
            <a:off x="8839200" y="0"/>
            <a:ext cx="304799" cy="6858000"/>
          </a:xfrm>
          <a:prstGeom prst="rect">
            <a:avLst/>
          </a:prstGeom>
          <a:solidFill>
            <a:srgbClr val="ABCDDB">
              <a:alpha val="86666"/>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cxnSp>
        <p:nvCxnSpPr>
          <p:cNvPr id="99" name="Shape 99"/>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0" name="Shape 100"/>
          <p:cNvSpPr/>
          <p:nvPr/>
        </p:nvSpPr>
        <p:spPr>
          <a:xfrm>
            <a:off x="8156447" y="5715000"/>
            <a:ext cx="548639" cy="54863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101" name="Shape 101"/>
          <p:cNvSpPr txBox="1">
            <a:spLocks noGrp="1"/>
          </p:cNvSpPr>
          <p:nvPr>
            <p:ph type="body" idx="2"/>
          </p:nvPr>
        </p:nvSpPr>
        <p:spPr>
          <a:xfrm>
            <a:off x="304800" y="274319"/>
            <a:ext cx="5638800" cy="6327647"/>
          </a:xfrm>
          <a:prstGeom prst="rect">
            <a:avLst/>
          </a:prstGeom>
          <a:noFill/>
          <a:ln>
            <a:noFill/>
          </a:ln>
        </p:spPr>
        <p:txBody>
          <a:bodyPr lIns="91425" tIns="91425" rIns="91425" bIns="91425" anchor="t" anchorCtr="0"/>
          <a:lstStyle>
            <a:lvl1pPr marL="274320" indent="-167640" algn="l" rtl="0">
              <a:spcBef>
                <a:spcPts val="600"/>
              </a:spcBef>
              <a:buClr>
                <a:schemeClr val="accent1"/>
              </a:buClr>
              <a:buFont typeface="Noto Symbol"/>
              <a:buChar char="•"/>
              <a:defRPr sz="2400">
                <a:solidFill>
                  <a:schemeClr val="dk1"/>
                </a:solidFill>
                <a:latin typeface="Libre Baskerville"/>
                <a:ea typeface="Libre Baskerville"/>
                <a:cs typeface="Libre Baskerville"/>
                <a:sym typeface="Libre Baskerville"/>
              </a:defRPr>
            </a:lvl1pPr>
            <a:lvl2pPr marL="640080" indent="-177800" algn="l" rtl="0">
              <a:spcBef>
                <a:spcPts val="420"/>
              </a:spcBef>
              <a:buClr>
                <a:schemeClr val="accent1"/>
              </a:buClr>
              <a:buFont typeface="Noto Symbol"/>
              <a:buChar char="●"/>
              <a:defRPr sz="2100">
                <a:solidFill>
                  <a:schemeClr val="dk1"/>
                </a:solidFill>
                <a:latin typeface="Libre Baskerville"/>
                <a:ea typeface="Libre Baskerville"/>
                <a:cs typeface="Libre Baskerville"/>
                <a:sym typeface="Libre Baskerville"/>
              </a:defRPr>
            </a:lvl2pPr>
            <a:lvl3pPr marL="914400" indent="-121919" algn="l" rtl="0">
              <a:spcBef>
                <a:spcPts val="360"/>
              </a:spcBef>
              <a:buClr>
                <a:srgbClr val="278EA7"/>
              </a:buClr>
              <a:buFont typeface="Noto Symbol"/>
              <a:buChar char="•"/>
              <a:defRPr sz="1800">
                <a:solidFill>
                  <a:schemeClr val="dk1"/>
                </a:solidFill>
                <a:latin typeface="Libre Baskerville"/>
                <a:ea typeface="Libre Baskerville"/>
                <a:cs typeface="Libre Baskerville"/>
                <a:sym typeface="Libre Baskerville"/>
              </a:defRPr>
            </a:lvl3pPr>
            <a:lvl4pPr marL="1188720" indent="-116839" algn="l" rtl="0">
              <a:spcBef>
                <a:spcPts val="360"/>
              </a:spcBef>
              <a:buClr>
                <a:srgbClr val="ABCDDB"/>
              </a:buClr>
              <a:buFont typeface="Noto Symbol"/>
              <a:buChar char="•"/>
              <a:defRPr sz="1800">
                <a:solidFill>
                  <a:schemeClr val="dk1"/>
                </a:solidFill>
                <a:latin typeface="Libre Baskerville"/>
                <a:ea typeface="Libre Baskerville"/>
                <a:cs typeface="Libre Baskerville"/>
                <a:sym typeface="Libre Baskerville"/>
              </a:defRPr>
            </a:lvl4pPr>
            <a:lvl5pPr marL="1463040" indent="-123951" algn="l" rtl="0">
              <a:spcBef>
                <a:spcPts val="320"/>
              </a:spcBef>
              <a:buClr>
                <a:srgbClr val="EAA9AA"/>
              </a:buClr>
              <a:buFont typeface="Noto Symbol"/>
              <a:buChar char="●"/>
              <a:defRPr sz="1600">
                <a:solidFill>
                  <a:schemeClr val="dk1"/>
                </a:solidFill>
                <a:latin typeface="Libre Baskerville"/>
                <a:ea typeface="Libre Baskerville"/>
                <a:cs typeface="Libre Baskerville"/>
                <a:sym typeface="Libre Baskerville"/>
              </a:defRPr>
            </a:lvl5pPr>
            <a:lvl6pPr marL="1737360" indent="-86360" algn="l" rtl="0">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marL="2011679" indent="-129539" algn="l" rtl="0">
              <a:spcBef>
                <a:spcPts val="280"/>
              </a:spcBef>
              <a:buClr>
                <a:srgbClr val="ABCDDB"/>
              </a:buClr>
              <a:buFont typeface="Noto Symbol"/>
              <a:buChar char="○"/>
              <a:defRPr sz="1400" baseline="0">
                <a:solidFill>
                  <a:schemeClr val="dk2"/>
                </a:solidFill>
                <a:latin typeface="Libre Baskerville"/>
                <a:ea typeface="Libre Baskerville"/>
                <a:cs typeface="Libre Baskerville"/>
                <a:sym typeface="Libre Baskerville"/>
              </a:defRPr>
            </a:lvl7pPr>
            <a:lvl8pPr marL="2286000" indent="-101600" algn="l" rtl="0">
              <a:spcBef>
                <a:spcPts val="280"/>
              </a:spcBef>
              <a:buClr>
                <a:schemeClr val="accent2"/>
              </a:buClr>
              <a:buFont typeface="Libre Baskerville"/>
              <a:buChar char="•"/>
              <a:defRPr sz="1400" cap="small" baseline="0">
                <a:solidFill>
                  <a:schemeClr val="dk2"/>
                </a:solidFill>
                <a:latin typeface="Libre Baskerville"/>
                <a:ea typeface="Libre Baskerville"/>
                <a:cs typeface="Libre Baskerville"/>
                <a:sym typeface="Libre Baskerville"/>
              </a:defRPr>
            </a:lvl8pPr>
            <a:lvl9pPr marL="2560320" indent="-96520" algn="l" rtl="0">
              <a:spcBef>
                <a:spcPts val="280"/>
              </a:spcBef>
              <a:buClr>
                <a:srgbClr val="278EA7"/>
              </a:buClr>
              <a:buFont typeface="Libre Baskerville"/>
              <a:buChar char="•"/>
              <a:defRPr sz="1400" baseline="0">
                <a:solidFill>
                  <a:schemeClr val="dk2"/>
                </a:solidFill>
                <a:latin typeface="Libre Baskerville"/>
                <a:ea typeface="Libre Baskerville"/>
                <a:cs typeface="Libre Baskerville"/>
                <a:sym typeface="Libre Baskerville"/>
              </a:defRPr>
            </a:lvl9pPr>
          </a:lstStyle>
          <a:p>
            <a:endParaRPr/>
          </a:p>
        </p:txBody>
      </p:sp>
      <p:sp>
        <p:nvSpPr>
          <p:cNvPr id="102" name="Shape 102"/>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103" name="Shape 103"/>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
        <p:nvSpPr>
          <p:cNvPr id="104" name="Shape 104"/>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5"/>
        <p:cNvGrpSpPr/>
        <p:nvPr/>
      </p:nvGrpSpPr>
      <p:grpSpPr>
        <a:xfrm>
          <a:off x="0" y="0"/>
          <a:ext cx="0" cy="0"/>
          <a:chOff x="0" y="0"/>
          <a:chExt cx="0" cy="0"/>
        </a:xfrm>
      </p:grpSpPr>
      <p:cxnSp>
        <p:nvCxnSpPr>
          <p:cNvPr id="106" name="Shape 106"/>
          <p:cNvCxnSpPr/>
          <p:nvPr/>
        </p:nvCxnSpPr>
        <p:spPr>
          <a:xfrm>
            <a:off x="8763000" y="0"/>
            <a:ext cx="0" cy="6858000"/>
          </a:xfrm>
          <a:prstGeom prst="straightConnector1">
            <a:avLst/>
          </a:prstGeom>
          <a:noFill/>
          <a:ln w="38100" cap="flat" cmpd="sng">
            <a:solidFill>
              <a:srgbClr val="ABCDDB"/>
            </a:solidFill>
            <a:prstDash val="solid"/>
            <a:round/>
            <a:headEnd type="none" w="med" len="med"/>
            <a:tailEnd type="none" w="med" len="med"/>
          </a:ln>
        </p:spPr>
      </p:cxnSp>
      <p:sp>
        <p:nvSpPr>
          <p:cNvPr id="107" name="Shape 107"/>
          <p:cNvSpPr/>
          <p:nvPr/>
        </p:nvSpPr>
        <p:spPr>
          <a:xfrm>
            <a:off x="8156447" y="5715000"/>
            <a:ext cx="548639" cy="54863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108" name="Shape 108"/>
          <p:cNvSpPr txBox="1">
            <a:spLocks noGrp="1"/>
          </p:cNvSpPr>
          <p:nvPr>
            <p:ph type="title"/>
          </p:nvPr>
        </p:nvSpPr>
        <p:spPr>
          <a:xfrm rot="5400000">
            <a:off x="3350133" y="3200400"/>
            <a:ext cx="6309360" cy="457200"/>
          </a:xfrm>
          <a:prstGeom prst="rect">
            <a:avLst/>
          </a:prstGeom>
          <a:noFill/>
          <a:ln>
            <a:noFill/>
          </a:ln>
        </p:spPr>
        <p:txBody>
          <a:bodyPr lIns="91425" tIns="91425" rIns="91425" bIns="91425" anchor="b" anchorCtr="0"/>
          <a:lstStyle>
            <a:lvl1pPr algn="l" rtl="0">
              <a:spcBef>
                <a:spcPts val="0"/>
              </a:spcBef>
              <a:buFont typeface="Libre Baskerville"/>
              <a:buNone/>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9" name="Shape 109"/>
          <p:cNvSpPr>
            <a:spLocks noGrp="1"/>
          </p:cNvSpPr>
          <p:nvPr>
            <p:ph type="pic" idx="2"/>
          </p:nvPr>
        </p:nvSpPr>
        <p:spPr>
          <a:xfrm>
            <a:off x="0" y="0"/>
            <a:ext cx="6172199" cy="6858000"/>
          </a:xfrm>
          <a:prstGeom prst="rect">
            <a:avLst/>
          </a:prstGeom>
          <a:solidFill>
            <a:schemeClr val="lt2"/>
          </a:solidFill>
          <a:ln>
            <a:noFill/>
          </a:ln>
        </p:spPr>
      </p:sp>
      <p:sp>
        <p:nvSpPr>
          <p:cNvPr id="110" name="Shape 110"/>
          <p:cNvSpPr txBox="1">
            <a:spLocks noGrp="1"/>
          </p:cNvSpPr>
          <p:nvPr>
            <p:ph type="body" idx="1"/>
          </p:nvPr>
        </p:nvSpPr>
        <p:spPr>
          <a:xfrm>
            <a:off x="6765797" y="264794"/>
            <a:ext cx="1524000" cy="4956048"/>
          </a:xfrm>
          <a:prstGeom prst="rect">
            <a:avLst/>
          </a:prstGeom>
          <a:noFill/>
          <a:ln>
            <a:noFill/>
          </a:ln>
        </p:spPr>
        <p:txBody>
          <a:bodyPr lIns="91425" tIns="91425" rIns="91425" bIns="91425" anchor="t" anchorCtr="0"/>
          <a:lstStyle>
            <a:lvl1pPr marL="0" indent="0" rtl="0">
              <a:spcBef>
                <a:spcPts val="100"/>
              </a:spcBef>
              <a:spcAft>
                <a:spcPts val="400"/>
              </a:spcAft>
              <a:buFont typeface="Libre Baskerville"/>
              <a:buNone/>
              <a:defRPr sz="1200"/>
            </a:lvl1pPr>
            <a:lvl2pPr rtl="0">
              <a:spcBef>
                <a:spcPts val="0"/>
              </a:spcBef>
              <a:defRPr sz="1200"/>
            </a:lvl2pPr>
            <a:lvl3pPr rtl="0">
              <a:spcBef>
                <a:spcPts val="0"/>
              </a:spcBef>
              <a:defRPr sz="1000"/>
            </a:lvl3pPr>
            <a:lvl4pPr rtl="0">
              <a:spcBef>
                <a:spcPts val="0"/>
              </a:spcBef>
              <a:defRPr sz="900"/>
            </a:lvl4pPr>
            <a:lvl5pPr rtl="0">
              <a:spcBef>
                <a:spcPts val="0"/>
              </a:spcBef>
              <a:defRPr sz="900"/>
            </a:lvl5pPr>
            <a:lvl6pPr rtl="0">
              <a:spcBef>
                <a:spcPts val="0"/>
              </a:spcBef>
              <a:defRPr sz="1600">
                <a:solidFill>
                  <a:schemeClr val="dk2"/>
                </a:solidFill>
                <a:latin typeface="Libre Baskerville"/>
                <a:ea typeface="Libre Baskerville"/>
                <a:cs typeface="Libre Baskerville"/>
                <a:sym typeface="Libre Baskerville"/>
              </a:defRPr>
            </a:lvl6pPr>
            <a:lvl7pPr rtl="0">
              <a:spcBef>
                <a:spcPts val="0"/>
              </a:spcBef>
              <a:defRPr sz="1400" baseline="0">
                <a:solidFill>
                  <a:schemeClr val="dk2"/>
                </a:solidFill>
                <a:latin typeface="Libre Baskerville"/>
                <a:ea typeface="Libre Baskerville"/>
                <a:cs typeface="Libre Baskerville"/>
                <a:sym typeface="Libre Baskerville"/>
              </a:defRPr>
            </a:lvl7pPr>
            <a:lvl8pPr rtl="0">
              <a:spcBef>
                <a:spcPts val="0"/>
              </a:spcBef>
              <a:defRPr sz="1400" cap="small" baseline="0">
                <a:solidFill>
                  <a:schemeClr val="dk2"/>
                </a:solidFill>
                <a:latin typeface="Libre Baskerville"/>
                <a:ea typeface="Libre Baskerville"/>
                <a:cs typeface="Libre Baskerville"/>
                <a:sym typeface="Libre Baskerville"/>
              </a:defRPr>
            </a:lvl8pPr>
            <a:lvl9pPr rtl="0">
              <a:spcBef>
                <a:spcPts val="0"/>
              </a:spcBef>
              <a:defRPr sz="1400" baseline="0">
                <a:solidFill>
                  <a:schemeClr val="dk2"/>
                </a:solidFill>
                <a:latin typeface="Libre Baskerville"/>
                <a:ea typeface="Libre Baskerville"/>
                <a:cs typeface="Libre Baskerville"/>
                <a:sym typeface="Libre Baskerville"/>
              </a:defRPr>
            </a:lvl9pPr>
          </a:lstStyle>
          <a:p>
            <a:endParaRPr/>
          </a:p>
        </p:txBody>
      </p:sp>
      <p:cxnSp>
        <p:nvCxnSpPr>
          <p:cNvPr id="111" name="Shape 111"/>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2" name="Shape 112"/>
          <p:cNvSpPr/>
          <p:nvPr/>
        </p:nvSpPr>
        <p:spPr>
          <a:xfrm>
            <a:off x="8839200" y="0"/>
            <a:ext cx="304799" cy="6858000"/>
          </a:xfrm>
          <a:prstGeom prst="rect">
            <a:avLst/>
          </a:prstGeom>
          <a:solidFill>
            <a:srgbClr val="ABCDDB"/>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cxnSp>
        <p:nvCxnSpPr>
          <p:cNvPr id="113" name="Shape 113"/>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4" name="Shape 114"/>
          <p:cNvCxnSpPr/>
          <p:nvPr/>
        </p:nvCxnSpPr>
        <p:spPr>
          <a:xfrm>
            <a:off x="6248400" y="0"/>
            <a:ext cx="0" cy="6858000"/>
          </a:xfrm>
          <a:prstGeom prst="straightConnector1">
            <a:avLst/>
          </a:prstGeom>
          <a:noFill/>
          <a:ln w="38100" cap="flat" cmpd="sng">
            <a:solidFill>
              <a:srgbClr val="ABCDDB"/>
            </a:solidFill>
            <a:prstDash val="solid"/>
            <a:round/>
            <a:headEnd type="none" w="med" len="med"/>
            <a:tailEnd type="none" w="med" len="med"/>
          </a:ln>
        </p:spPr>
      </p:cxnSp>
      <p:cxnSp>
        <p:nvCxnSpPr>
          <p:cNvPr id="115" name="Shape 115"/>
          <p:cNvCxnSpPr/>
          <p:nvPr/>
        </p:nvCxnSpPr>
        <p:spPr>
          <a:xfrm>
            <a:off x="6192296"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6" name="Shape 116"/>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117" name="Shape 117"/>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
        <p:nvSpPr>
          <p:cNvPr id="118" name="Shape 118"/>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cxnSp>
        <p:nvCxnSpPr>
          <p:cNvPr id="5" name="Shape 5"/>
          <p:cNvCxnSpPr/>
          <p:nvPr/>
        </p:nvCxnSpPr>
        <p:spPr>
          <a:xfrm>
            <a:off x="8763000" y="0"/>
            <a:ext cx="0" cy="6858000"/>
          </a:xfrm>
          <a:prstGeom prst="straightConnector1">
            <a:avLst/>
          </a:prstGeom>
          <a:noFill/>
          <a:ln w="38100" cap="flat" cmpd="sng">
            <a:solidFill>
              <a:srgbClr val="ABCDDB">
                <a:alpha val="92941"/>
              </a:srgbClr>
            </a:solidFill>
            <a:prstDash val="solid"/>
            <a:round/>
            <a:headEnd type="none" w="med" len="med"/>
            <a:tailEnd type="none" w="med" len="med"/>
          </a:ln>
        </p:spPr>
      </p:cxnSp>
      <p:sp>
        <p:nvSpPr>
          <p:cNvPr id="6" name="Shape 6"/>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marL="0" marR="0" indent="0" algn="l" rtl="0">
              <a:spcBef>
                <a:spcPts val="0"/>
              </a:spcBef>
              <a:buClr>
                <a:schemeClr val="dk2"/>
              </a:buClr>
              <a:buFont typeface="Libre Baskerville"/>
              <a:buNone/>
              <a:defRPr sz="3000" b="0" i="0" u="none" strike="noStrike" cap="small" baseline="0">
                <a:solidFill>
                  <a:schemeClr val="dk2"/>
                </a:solidFill>
                <a:latin typeface="Libre Baskerville"/>
                <a:ea typeface="Libre Baskerville"/>
                <a:cs typeface="Libre Baskerville"/>
                <a:sym typeface="Libre Baskervill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 name="Shape 7"/>
          <p:cNvSpPr txBox="1">
            <a:spLocks noGrp="1"/>
          </p:cNvSpPr>
          <p:nvPr>
            <p:ph type="body" idx="1"/>
          </p:nvPr>
        </p:nvSpPr>
        <p:spPr>
          <a:xfrm>
            <a:off x="457200" y="1600200"/>
            <a:ext cx="7467600" cy="4873751"/>
          </a:xfrm>
          <a:prstGeom prst="rect">
            <a:avLst/>
          </a:prstGeom>
          <a:noFill/>
          <a:ln>
            <a:noFill/>
          </a:ln>
        </p:spPr>
        <p:txBody>
          <a:bodyPr lIns="91425" tIns="91425" rIns="91425" bIns="91425" anchor="t" anchorCtr="0"/>
          <a:lstStyle>
            <a:lvl1pPr marL="274320" marR="0" indent="-167640" algn="l" rtl="0">
              <a:spcBef>
                <a:spcPts val="600"/>
              </a:spcBef>
              <a:buClr>
                <a:schemeClr val="accent1"/>
              </a:buClr>
              <a:buFont typeface="Noto Symbol"/>
              <a:buChar char="•"/>
              <a:defRPr sz="2400" b="0" i="0" u="none" strike="noStrike" cap="none" baseline="0">
                <a:solidFill>
                  <a:schemeClr val="dk1"/>
                </a:solidFill>
                <a:latin typeface="Libre Baskerville"/>
                <a:ea typeface="Libre Baskerville"/>
                <a:cs typeface="Libre Baskerville"/>
                <a:sym typeface="Libre Baskerville"/>
              </a:defRPr>
            </a:lvl1pPr>
            <a:lvl2pPr marL="640080" marR="0" indent="-177800" algn="l" rtl="0">
              <a:spcBef>
                <a:spcPts val="420"/>
              </a:spcBef>
              <a:buClr>
                <a:schemeClr val="accent1"/>
              </a:buClr>
              <a:buFont typeface="Noto Symbol"/>
              <a:buChar char="●"/>
              <a:defRPr sz="2100" b="0" i="0" u="none" strike="noStrike" cap="none" baseline="0">
                <a:solidFill>
                  <a:schemeClr val="dk1"/>
                </a:solidFill>
                <a:latin typeface="Libre Baskerville"/>
                <a:ea typeface="Libre Baskerville"/>
                <a:cs typeface="Libre Baskerville"/>
                <a:sym typeface="Libre Baskerville"/>
              </a:defRPr>
            </a:lvl2pPr>
            <a:lvl3pPr marL="914400" marR="0" indent="-121919" algn="l" rtl="0">
              <a:spcBef>
                <a:spcPts val="360"/>
              </a:spcBef>
              <a:buClr>
                <a:srgbClr val="278EA7"/>
              </a:buClr>
              <a:buFont typeface="Noto Symbol"/>
              <a:buChar char="•"/>
              <a:defRPr sz="1800" b="0" i="0" u="none" strike="noStrike" cap="none" baseline="0">
                <a:solidFill>
                  <a:schemeClr val="dk1"/>
                </a:solidFill>
                <a:latin typeface="Libre Baskerville"/>
                <a:ea typeface="Libre Baskerville"/>
                <a:cs typeface="Libre Baskerville"/>
                <a:sym typeface="Libre Baskerville"/>
              </a:defRPr>
            </a:lvl3pPr>
            <a:lvl4pPr marL="1188720" marR="0" indent="-116839" algn="l" rtl="0">
              <a:spcBef>
                <a:spcPts val="360"/>
              </a:spcBef>
              <a:buClr>
                <a:srgbClr val="ABCDDB"/>
              </a:buClr>
              <a:buFont typeface="Noto Symbol"/>
              <a:buChar char="•"/>
              <a:defRPr sz="1800" b="0" i="0" u="none" strike="noStrike" cap="none" baseline="0">
                <a:solidFill>
                  <a:schemeClr val="dk1"/>
                </a:solidFill>
                <a:latin typeface="Libre Baskerville"/>
                <a:ea typeface="Libre Baskerville"/>
                <a:cs typeface="Libre Baskerville"/>
                <a:sym typeface="Libre Baskerville"/>
              </a:defRPr>
            </a:lvl4pPr>
            <a:lvl5pPr marL="1463040" marR="0" indent="-123951" algn="l" rtl="0">
              <a:spcBef>
                <a:spcPts val="320"/>
              </a:spcBef>
              <a:buClr>
                <a:srgbClr val="EAA9AA"/>
              </a:buClr>
              <a:buFont typeface="Noto Symbol"/>
              <a:buChar char="●"/>
              <a:defRPr sz="1600" b="0" i="0" u="none" strike="noStrike" cap="none" baseline="0">
                <a:solidFill>
                  <a:schemeClr val="dk1"/>
                </a:solidFill>
                <a:latin typeface="Libre Baskerville"/>
                <a:ea typeface="Libre Baskerville"/>
                <a:cs typeface="Libre Baskerville"/>
                <a:sym typeface="Libre Baskerville"/>
              </a:defRPr>
            </a:lvl5pPr>
            <a:lvl6pPr marL="1737360" marR="0" indent="-86360" algn="l" rtl="0">
              <a:spcBef>
                <a:spcPts val="320"/>
              </a:spcBef>
              <a:buClr>
                <a:schemeClr val="accent1"/>
              </a:buClr>
              <a:buFont typeface="Libre Baskerville"/>
              <a:buChar char="•"/>
              <a:defRPr sz="1600" b="0" i="0" u="none" strike="noStrike" cap="none" baseline="0">
                <a:solidFill>
                  <a:schemeClr val="dk2"/>
                </a:solidFill>
                <a:latin typeface="Libre Baskerville"/>
                <a:ea typeface="Libre Baskerville"/>
                <a:cs typeface="Libre Baskerville"/>
                <a:sym typeface="Libre Baskerville"/>
              </a:defRPr>
            </a:lvl6pPr>
            <a:lvl7pPr marL="2011679" marR="0" indent="-129539" algn="l" rtl="0">
              <a:spcBef>
                <a:spcPts val="280"/>
              </a:spcBef>
              <a:buClr>
                <a:srgbClr val="ABCDDB"/>
              </a:buClr>
              <a:buFont typeface="Noto Symbol"/>
              <a:buChar char="○"/>
              <a:defRPr sz="1400" b="0" i="0" u="none" strike="noStrike" cap="none" baseline="0">
                <a:solidFill>
                  <a:schemeClr val="dk2"/>
                </a:solidFill>
                <a:latin typeface="Libre Baskerville"/>
                <a:ea typeface="Libre Baskerville"/>
                <a:cs typeface="Libre Baskerville"/>
                <a:sym typeface="Libre Baskerville"/>
              </a:defRPr>
            </a:lvl7pPr>
            <a:lvl8pPr marL="2286000" marR="0" indent="-101600" algn="l" rtl="0">
              <a:spcBef>
                <a:spcPts val="280"/>
              </a:spcBef>
              <a:buClr>
                <a:schemeClr val="accent2"/>
              </a:buClr>
              <a:buFont typeface="Libre Baskerville"/>
              <a:buChar char="•"/>
              <a:defRPr sz="1400" b="0" i="0" u="none" strike="noStrike" cap="small" baseline="0">
                <a:solidFill>
                  <a:schemeClr val="dk2"/>
                </a:solidFill>
                <a:latin typeface="Libre Baskerville"/>
                <a:ea typeface="Libre Baskerville"/>
                <a:cs typeface="Libre Baskerville"/>
                <a:sym typeface="Libre Baskerville"/>
              </a:defRPr>
            </a:lvl8pPr>
            <a:lvl9pPr marL="2560320" marR="0" indent="-96520" algn="l" rtl="0">
              <a:spcBef>
                <a:spcPts val="280"/>
              </a:spcBef>
              <a:buClr>
                <a:srgbClr val="278EA7"/>
              </a:buClr>
              <a:buFont typeface="Libre Baskerville"/>
              <a:buChar char="•"/>
              <a:defRPr sz="1400" b="0" i="0" u="none" strike="noStrike" cap="none" baseline="0">
                <a:solidFill>
                  <a:schemeClr val="dk2"/>
                </a:solidFill>
                <a:latin typeface="Libre Baskerville"/>
                <a:ea typeface="Libre Baskerville"/>
                <a:cs typeface="Libre Baskerville"/>
                <a:sym typeface="Libre Baskerville"/>
              </a:defRPr>
            </a:lvl9pPr>
          </a:lstStyle>
          <a:p>
            <a:endParaRPr/>
          </a:p>
        </p:txBody>
      </p:sp>
      <p:sp>
        <p:nvSpPr>
          <p:cNvPr id="8" name="Shape 8"/>
          <p:cNvSpPr txBox="1">
            <a:spLocks noGrp="1"/>
          </p:cNvSpPr>
          <p:nvPr>
            <p:ph type="dt" idx="10"/>
          </p:nvPr>
        </p:nvSpPr>
        <p:spPr>
          <a:xfrm rot="5400000">
            <a:off x="7589520" y="1081851"/>
            <a:ext cx="2011680" cy="384047"/>
          </a:xfrm>
          <a:prstGeom prst="rect">
            <a:avLst/>
          </a:prstGeom>
          <a:noFill/>
          <a:ln>
            <a:noFill/>
          </a:ln>
        </p:spPr>
        <p:txBody>
          <a:bodyPr lIns="91425" tIns="91425" rIns="91425" bIns="91425" anchor="ctr" anchorCtr="0"/>
          <a:lstStyle>
            <a:lvl1pPr marL="0" marR="0" indent="0" algn="r"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sp>
        <p:nvSpPr>
          <p:cNvPr id="9" name="Shape 9"/>
          <p:cNvSpPr txBox="1">
            <a:spLocks noGrp="1"/>
          </p:cNvSpPr>
          <p:nvPr>
            <p:ph type="ftr" idx="11"/>
          </p:nvPr>
        </p:nvSpPr>
        <p:spPr>
          <a:xfrm rot="5400000">
            <a:off x="6990185" y="3737239"/>
            <a:ext cx="3200399" cy="365759"/>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chemeClr val="dk2"/>
                </a:solidFill>
                <a:latin typeface="Libre Baskerville"/>
                <a:ea typeface="Libre Baskerville"/>
                <a:cs typeface="Libre Baskerville"/>
                <a:sym typeface="Libre Baskerville"/>
              </a:defRPr>
            </a:lvl1pPr>
            <a:lvl2pPr marL="457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2pPr>
            <a:lvl3pPr marL="914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3pPr>
            <a:lvl4pPr marL="1371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4pPr>
            <a:lvl5pPr marL="18288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5pPr>
            <a:lvl6pPr marL="22860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6pPr>
            <a:lvl7pPr marL="27432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7pPr>
            <a:lvl8pPr marL="32004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8pPr>
            <a:lvl9pPr marL="3657600" marR="0" indent="0" algn="l" rtl="0">
              <a:spcBef>
                <a:spcPts val="0"/>
              </a:spcBef>
              <a:defRPr sz="1800" b="0" i="0" u="none" strike="noStrike" cap="none" baseline="0">
                <a:solidFill>
                  <a:schemeClr val="dk1"/>
                </a:solidFill>
                <a:latin typeface="Libre Baskerville"/>
                <a:ea typeface="Libre Baskerville"/>
                <a:cs typeface="Libre Baskerville"/>
                <a:sym typeface="Libre Baskerville"/>
              </a:defRPr>
            </a:lvl9pPr>
          </a:lstStyle>
          <a:p>
            <a:endParaRPr/>
          </a:p>
        </p:txBody>
      </p:sp>
      <p:cxnSp>
        <p:nvCxnSpPr>
          <p:cNvPr id="10" name="Shape 10"/>
          <p:cNvCxnSpPr/>
          <p:nvPr/>
        </p:nvCxnSpPr>
        <p:spPr>
          <a:xfrm>
            <a:off x="76200" y="0"/>
            <a:ext cx="0" cy="6858000"/>
          </a:xfrm>
          <a:prstGeom prst="straightConnector1">
            <a:avLst/>
          </a:prstGeom>
          <a:noFill/>
          <a:ln w="57150" cap="flat" cmpd="thickThin">
            <a:solidFill>
              <a:srgbClr val="ABCDDB"/>
            </a:solidFill>
            <a:prstDash val="solid"/>
            <a:round/>
            <a:headEnd type="none" w="med" len="med"/>
            <a:tailEnd type="none" w="med" len="med"/>
          </a:ln>
        </p:spPr>
      </p:cxnSp>
      <p:cxnSp>
        <p:nvCxnSpPr>
          <p:cNvPr id="11" name="Shape 11"/>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2" name="Shape 12"/>
          <p:cNvSpPr/>
          <p:nvPr/>
        </p:nvSpPr>
        <p:spPr>
          <a:xfrm>
            <a:off x="8839200" y="0"/>
            <a:ext cx="304799" cy="6858000"/>
          </a:xfrm>
          <a:prstGeom prst="rect">
            <a:avLst/>
          </a:prstGeom>
          <a:solidFill>
            <a:srgbClr val="ABCDDB">
              <a:alpha val="86666"/>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cxnSp>
        <p:nvCxnSpPr>
          <p:cNvPr id="13" name="Shape 13"/>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4" name="Shape 14"/>
          <p:cNvSpPr/>
          <p:nvPr/>
        </p:nvSpPr>
        <p:spPr>
          <a:xfrm>
            <a:off x="8156447" y="5715000"/>
            <a:ext cx="548639" cy="54863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ibre Baskerville"/>
              <a:ea typeface="Libre Baskerville"/>
              <a:cs typeface="Libre Baskerville"/>
              <a:sym typeface="Libre Baskerville"/>
            </a:endParaRPr>
          </a:p>
        </p:txBody>
      </p:sp>
      <p:sp>
        <p:nvSpPr>
          <p:cNvPr id="15" name="Shape 15"/>
          <p:cNvSpPr txBox="1">
            <a:spLocks noGrp="1"/>
          </p:cNvSpPr>
          <p:nvPr>
            <p:ph type="sldNum" idx="12"/>
          </p:nvPr>
        </p:nvSpPr>
        <p:spPr>
          <a:xfrm>
            <a:off x="8129015" y="5734050"/>
            <a:ext cx="609599" cy="52120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400" b="1" i="0" u="none" strike="noStrike" cap="none" baseline="0">
                <a:solidFill>
                  <a:srgbClr val="FFFFFF"/>
                </a:solidFill>
                <a:latin typeface="Libre Baskerville"/>
                <a:ea typeface="Libre Baskerville"/>
                <a:cs typeface="Libre Baskerville"/>
                <a:sym typeface="Libre Baskerville"/>
              </a:rPr>
              <a:pPr marL="0" marR="0" lvl="0" indent="0" algn="ctr" rtl="0">
                <a:spcBef>
                  <a:spcPts val="0"/>
                </a:spcBef>
                <a:buSzPct val="25000"/>
                <a:buNone/>
              </a:pPr>
              <a:t>‹#›</a:t>
            </a:fld>
            <a:endParaRPr lang="en-US" sz="1400" b="1" i="0" u="none" strike="noStrike" cap="none" baseline="0">
              <a:solidFill>
                <a:srgbClr val="FFFFFF"/>
              </a:solidFill>
              <a:latin typeface="Libre Baskerville"/>
              <a:ea typeface="Libre Baskerville"/>
              <a:cs typeface="Libre Baskerville"/>
              <a:sym typeface="Libre Baskervill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ctrTitle"/>
          </p:nvPr>
        </p:nvSpPr>
        <p:spPr/>
        <p:txBody>
          <a:bodyPr/>
          <a:lstStyle/>
          <a:p>
            <a:pPr lvl="0"/>
            <a:r>
              <a:rPr lang="en-US" dirty="0" smtClean="0">
                <a:sym typeface="Libre Baskerville"/>
              </a:rPr>
              <a:t>First Sprint Iteration </a:t>
            </a:r>
            <a:endParaRPr lang="en-US" dirty="0">
              <a:sym typeface="Libre Baskerville"/>
            </a:endParaRPr>
          </a:p>
        </p:txBody>
      </p:sp>
      <p:sp>
        <p:nvSpPr>
          <p:cNvPr id="133" name="Shape 133"/>
          <p:cNvSpPr txBox="1">
            <a:spLocks noGrp="1"/>
          </p:cNvSpPr>
          <p:nvPr>
            <p:ph type="subTitle" idx="1"/>
          </p:nvPr>
        </p:nvSpPr>
        <p:spPr/>
        <p:txBody>
          <a:bodyPr/>
          <a:lstStyle/>
          <a:p>
            <a:pPr lvl="0"/>
            <a:r>
              <a:rPr lang="en-US" dirty="0" smtClean="0">
                <a:sym typeface="Libre Baskerville"/>
              </a:rPr>
              <a:t>Team: </a:t>
            </a:r>
            <a:r>
              <a:rPr lang="en-US" sz="1600" b="0" dirty="0" err="1" smtClean="0">
                <a:sym typeface="Libre Baskerville"/>
              </a:rPr>
              <a:t>Codeachrome</a:t>
            </a:r>
            <a:endParaRPr lang="en-US" sz="1600" b="0" dirty="0" smtClean="0">
              <a:sym typeface="Libre Baskerville"/>
            </a:endParaRPr>
          </a:p>
          <a:p>
            <a:pPr lvl="0"/>
            <a:r>
              <a:rPr lang="en-US" dirty="0" smtClean="0">
                <a:sym typeface="Libre Baskerville"/>
              </a:rPr>
              <a:t>Members: </a:t>
            </a:r>
            <a:r>
              <a:rPr lang="en-US" sz="1600" b="0" dirty="0" smtClean="0">
                <a:sym typeface="Libre Baskerville"/>
              </a:rPr>
              <a:t>Donald </a:t>
            </a:r>
            <a:r>
              <a:rPr lang="en-US" sz="1600" b="0" dirty="0" err="1" smtClean="0">
                <a:sym typeface="Libre Baskerville"/>
              </a:rPr>
              <a:t>Dedman</a:t>
            </a:r>
            <a:r>
              <a:rPr lang="en-US" sz="1600" b="0" dirty="0" smtClean="0">
                <a:sym typeface="Libre Baskerville"/>
              </a:rPr>
              <a:t>, Jeremiah </a:t>
            </a:r>
            <a:r>
              <a:rPr lang="en-US" sz="1600" b="0" dirty="0" err="1" smtClean="0">
                <a:sym typeface="Libre Baskerville"/>
              </a:rPr>
              <a:t>Doody</a:t>
            </a:r>
            <a:r>
              <a:rPr lang="en-US" sz="1600" b="0" dirty="0" smtClean="0">
                <a:sym typeface="Libre Baskerville"/>
              </a:rPr>
              <a:t>, </a:t>
            </a:r>
            <a:br>
              <a:rPr lang="en-US" sz="1600" b="0" dirty="0" smtClean="0">
                <a:sym typeface="Libre Baskerville"/>
              </a:rPr>
            </a:br>
            <a:r>
              <a:rPr lang="en-US" sz="1600" b="0" dirty="0" smtClean="0">
                <a:sym typeface="Libre Baskerville"/>
              </a:rPr>
              <a:t>Timothy Folds, Julio Orozco and John Verdi</a:t>
            </a:r>
            <a:endParaRPr lang="en-US" sz="1600" b="0" dirty="0">
              <a:sym typeface="Libre Baskerville"/>
            </a:endParaRPr>
          </a:p>
        </p:txBody>
      </p:sp>
      <p:pic>
        <p:nvPicPr>
          <p:cNvPr id="134" name="Shape 134"/>
          <p:cNvPicPr preferRelativeResize="0"/>
          <p:nvPr/>
        </p:nvPicPr>
        <p:blipFill rotWithShape="1">
          <a:blip r:embed="rId3">
            <a:alphaModFix/>
          </a:blip>
          <a:srcRect/>
          <a:stretch/>
        </p:blipFill>
        <p:spPr>
          <a:xfrm>
            <a:off x="2133600" y="228600"/>
            <a:ext cx="3657600" cy="368833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Shape 205"/>
          <p:cNvPicPr preferRelativeResize="0"/>
          <p:nvPr/>
        </p:nvPicPr>
        <p:blipFill rotWithShape="1">
          <a:blip r:embed="rId3">
            <a:alphaModFix/>
          </a:blip>
          <a:srcRect/>
          <a:stretch/>
        </p:blipFill>
        <p:spPr>
          <a:xfrm>
            <a:off x="1219200" y="0"/>
            <a:ext cx="5915099" cy="1392900"/>
          </a:xfrm>
          <a:prstGeom prst="rect">
            <a:avLst/>
          </a:prstGeom>
          <a:noFill/>
          <a:ln>
            <a:noFill/>
          </a:ln>
        </p:spPr>
      </p:pic>
      <p:sp>
        <p:nvSpPr>
          <p:cNvPr id="206" name="Shape 206"/>
          <p:cNvSpPr txBox="1">
            <a:spLocks noGrp="1"/>
          </p:cNvSpPr>
          <p:nvPr>
            <p:ph type="title"/>
          </p:nvPr>
        </p:nvSpPr>
        <p:spPr>
          <a:xfrm>
            <a:off x="457200" y="914400"/>
            <a:ext cx="7467600" cy="1188899"/>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2800"/>
              <a:t>Problems Faced</a:t>
            </a:r>
          </a:p>
        </p:txBody>
      </p:sp>
      <p:sp>
        <p:nvSpPr>
          <p:cNvPr id="207" name="Shape 207"/>
          <p:cNvSpPr txBox="1">
            <a:spLocks noGrp="1"/>
          </p:cNvSpPr>
          <p:nvPr>
            <p:ph type="body" idx="1"/>
          </p:nvPr>
        </p:nvSpPr>
        <p:spPr>
          <a:xfrm>
            <a:off x="457200" y="2362200"/>
            <a:ext cx="7543800" cy="4111799"/>
          </a:xfrm>
          <a:prstGeom prst="rect">
            <a:avLst/>
          </a:prstGeom>
          <a:noFill/>
          <a:ln>
            <a:noFill/>
          </a:ln>
        </p:spPr>
        <p:txBody>
          <a:bodyPr lIns="91425" tIns="45700" rIns="91425" bIns="45700" anchor="t" anchorCtr="0">
            <a:noAutofit/>
          </a:bodyPr>
          <a:lstStyle/>
          <a:p>
            <a:pPr lvl="0" indent="52762" rtl="0">
              <a:buSzPct val="100000"/>
            </a:pPr>
            <a:r>
              <a:rPr lang="en-US" sz="1300" b="1" dirty="0"/>
              <a:t>Major Issues:</a:t>
            </a:r>
          </a:p>
          <a:p>
            <a:pPr lvl="1" rtl="0">
              <a:spcBef>
                <a:spcPts val="600"/>
              </a:spcBef>
              <a:buSzPct val="100000"/>
            </a:pPr>
            <a:r>
              <a:rPr lang="en-US" sz="1300" dirty="0"/>
              <a:t>Client availability posed an issue for us.</a:t>
            </a:r>
          </a:p>
          <a:p>
            <a:pPr lvl="2" rtl="0">
              <a:spcBef>
                <a:spcPts val="600"/>
              </a:spcBef>
              <a:buSzPct val="100000"/>
            </a:pPr>
            <a:r>
              <a:rPr lang="en-US" sz="1300" dirty="0"/>
              <a:t>Couldn’t meet in person.</a:t>
            </a:r>
          </a:p>
          <a:p>
            <a:pPr lvl="2" rtl="0">
              <a:spcBef>
                <a:spcPts val="600"/>
              </a:spcBef>
              <a:buSzPct val="100000"/>
            </a:pPr>
            <a:r>
              <a:rPr lang="en-US" sz="1300" dirty="0"/>
              <a:t>Difficulty communicating via Skype. Mentors had to drop out of conversation.</a:t>
            </a:r>
          </a:p>
          <a:p>
            <a:pPr lvl="1" rtl="0">
              <a:spcBef>
                <a:spcPts val="600"/>
              </a:spcBef>
              <a:buSzPct val="100000"/>
            </a:pPr>
            <a:r>
              <a:rPr lang="en-US" sz="1300" dirty="0"/>
              <a:t>The project requires us to learn new paradigms and/or expand on them.</a:t>
            </a:r>
          </a:p>
          <a:p>
            <a:pPr lvl="2" rtl="0">
              <a:spcBef>
                <a:spcPts val="600"/>
              </a:spcBef>
              <a:buSzPct val="100000"/>
            </a:pPr>
            <a:r>
              <a:rPr lang="en-US" sz="1300" dirty="0"/>
              <a:t>Much is self taught.</a:t>
            </a:r>
          </a:p>
          <a:p>
            <a:pPr lvl="0" indent="52762" rtl="0">
              <a:buSzPct val="98958"/>
            </a:pPr>
            <a:r>
              <a:rPr lang="en-US" sz="1187" b="1" dirty="0"/>
              <a:t>Minor Issues:</a:t>
            </a:r>
          </a:p>
          <a:p>
            <a:pPr lvl="1" rtl="0">
              <a:spcBef>
                <a:spcPts val="600"/>
              </a:spcBef>
              <a:buSzPct val="91346"/>
            </a:pPr>
            <a:r>
              <a:rPr lang="en-US" sz="1300" dirty="0"/>
              <a:t>Unfamiliar with new interface and organization of </a:t>
            </a:r>
            <a:r>
              <a:rPr lang="en-US" sz="1300" dirty="0" err="1"/>
              <a:t>Jira</a:t>
            </a:r>
            <a:r>
              <a:rPr lang="en-US" sz="1300" dirty="0"/>
              <a:t> system.</a:t>
            </a:r>
          </a:p>
          <a:p>
            <a:pPr lvl="1" rtl="0">
              <a:spcBef>
                <a:spcPts val="600"/>
              </a:spcBef>
              <a:buSzPct val="100000"/>
            </a:pPr>
            <a:r>
              <a:rPr lang="en-US" sz="1300" dirty="0"/>
              <a:t>Mobile platform addition--2 of 5 will work on it.</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Shape 205"/>
          <p:cNvPicPr preferRelativeResize="0"/>
          <p:nvPr/>
        </p:nvPicPr>
        <p:blipFill rotWithShape="1">
          <a:blip r:embed="rId3">
            <a:alphaModFix/>
          </a:blip>
          <a:srcRect/>
          <a:stretch/>
        </p:blipFill>
        <p:spPr>
          <a:xfrm>
            <a:off x="1219200" y="0"/>
            <a:ext cx="5915099" cy="1392900"/>
          </a:xfrm>
          <a:prstGeom prst="rect">
            <a:avLst/>
          </a:prstGeom>
          <a:noFill/>
          <a:ln>
            <a:noFill/>
          </a:ln>
        </p:spPr>
      </p:pic>
      <p:sp>
        <p:nvSpPr>
          <p:cNvPr id="206" name="Shape 206"/>
          <p:cNvSpPr txBox="1">
            <a:spLocks noGrp="1"/>
          </p:cNvSpPr>
          <p:nvPr>
            <p:ph type="title"/>
          </p:nvPr>
        </p:nvSpPr>
        <p:spPr>
          <a:xfrm>
            <a:off x="457200" y="914400"/>
            <a:ext cx="7467600" cy="1188899"/>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2800" dirty="0" smtClean="0"/>
              <a:t>Lessons Learned</a:t>
            </a:r>
            <a:endParaRPr lang="en-US" sz="2800" dirty="0"/>
          </a:p>
        </p:txBody>
      </p:sp>
      <p:sp>
        <p:nvSpPr>
          <p:cNvPr id="207" name="Shape 207"/>
          <p:cNvSpPr txBox="1">
            <a:spLocks noGrp="1"/>
          </p:cNvSpPr>
          <p:nvPr>
            <p:ph type="body" idx="1"/>
          </p:nvPr>
        </p:nvSpPr>
        <p:spPr>
          <a:xfrm>
            <a:off x="457200" y="2362200"/>
            <a:ext cx="7543800" cy="4111799"/>
          </a:xfrm>
          <a:prstGeom prst="rect">
            <a:avLst/>
          </a:prstGeom>
          <a:noFill/>
          <a:ln>
            <a:noFill/>
          </a:ln>
        </p:spPr>
        <p:txBody>
          <a:bodyPr lIns="91425" tIns="45700" rIns="91425" bIns="45700" anchor="t" anchorCtr="0">
            <a:noAutofit/>
          </a:bodyPr>
          <a:lstStyle/>
          <a:p>
            <a:pPr marL="106680" lvl="0" indent="0">
              <a:buNone/>
            </a:pPr>
            <a:r>
              <a:rPr lang="en-US" sz="1400" b="1" dirty="0" smtClean="0"/>
              <a:t>How to effectively communicate with the client.</a:t>
            </a:r>
          </a:p>
          <a:p>
            <a:pPr marL="106680" lvl="0" indent="0">
              <a:buNone/>
            </a:pPr>
            <a:endParaRPr lang="en-US" sz="1200" b="1" dirty="0" smtClean="0"/>
          </a:p>
          <a:p>
            <a:pPr lvl="1"/>
            <a:r>
              <a:rPr lang="en-US" sz="1400" dirty="0" smtClean="0"/>
              <a:t>What does the client need?</a:t>
            </a:r>
            <a:endParaRPr lang="en-US" sz="1200" dirty="0" smtClean="0"/>
          </a:p>
          <a:p>
            <a:pPr lvl="1"/>
            <a:r>
              <a:rPr lang="en-US" sz="1400" dirty="0" smtClean="0"/>
              <a:t>What is the problem that client </a:t>
            </a:r>
            <a:r>
              <a:rPr lang="en-US" sz="1400" dirty="0" smtClean="0"/>
              <a:t>wants </a:t>
            </a:r>
            <a:r>
              <a:rPr lang="en-US" sz="1400" dirty="0" smtClean="0"/>
              <a:t>to solve?</a:t>
            </a:r>
            <a:endParaRPr lang="en-US" sz="1200" dirty="0" smtClean="0"/>
          </a:p>
          <a:p>
            <a:pPr lvl="1"/>
            <a:r>
              <a:rPr lang="en-US" sz="1400" dirty="0" smtClean="0"/>
              <a:t>As </a:t>
            </a:r>
            <a:r>
              <a:rPr lang="en-US" sz="1400" dirty="0" smtClean="0"/>
              <a:t>a team </a:t>
            </a:r>
            <a:r>
              <a:rPr lang="en-US" sz="1400" dirty="0" smtClean="0"/>
              <a:t>we have to connect with client and put ourselves </a:t>
            </a:r>
            <a:r>
              <a:rPr lang="en-US" sz="1400" dirty="0" smtClean="0"/>
              <a:t>in </a:t>
            </a:r>
            <a:r>
              <a:rPr lang="en-US" sz="1400" dirty="0" smtClean="0"/>
              <a:t>their shoes.</a:t>
            </a:r>
            <a:endParaRPr lang="en-US" sz="1200" dirty="0" smtClean="0"/>
          </a:p>
          <a:p>
            <a:pPr lvl="1"/>
            <a:r>
              <a:rPr lang="en-US" sz="1400" dirty="0" smtClean="0"/>
              <a:t>In order to understand the client and be </a:t>
            </a:r>
            <a:r>
              <a:rPr lang="en-US" sz="1400" dirty="0" smtClean="0"/>
              <a:t>on </a:t>
            </a:r>
            <a:r>
              <a:rPr lang="en-US" sz="1400" dirty="0" smtClean="0"/>
              <a:t>the same page, we need to speak in the same terms and stay away from the technical side of the project</a:t>
            </a:r>
            <a:r>
              <a:rPr lang="en-US" sz="1400" dirty="0" smtClean="0"/>
              <a:t>.</a:t>
            </a:r>
            <a:endParaRPr lang="en-US" sz="1400" dirty="0" smtClean="0"/>
          </a:p>
          <a:p>
            <a:pPr lvl="1"/>
            <a:r>
              <a:rPr lang="en-US" sz="1400" dirty="0" smtClean="0"/>
              <a:t>We learned that </a:t>
            </a:r>
            <a:r>
              <a:rPr lang="en-US" sz="1400" dirty="0" smtClean="0"/>
              <a:t>our client will not </a:t>
            </a:r>
            <a:r>
              <a:rPr lang="en-US" sz="1400" dirty="0" smtClean="0"/>
              <a:t>be available for </a:t>
            </a:r>
            <a:r>
              <a:rPr lang="en-US" sz="1400" dirty="0" smtClean="0"/>
              <a:t>us </a:t>
            </a:r>
            <a:r>
              <a:rPr lang="en-US" sz="1400" dirty="0" smtClean="0"/>
              <a:t>at </a:t>
            </a:r>
            <a:r>
              <a:rPr lang="en-US" sz="1400" dirty="0" smtClean="0"/>
              <a:t>all times </a:t>
            </a:r>
            <a:r>
              <a:rPr lang="en-US" sz="1400" dirty="0" smtClean="0"/>
              <a:t>and we have to adapt ourselves to the client situation and come up with a work around for any scenario</a:t>
            </a:r>
            <a:r>
              <a:rPr lang="en-US" sz="1400" dirty="0" smtClean="0"/>
              <a:t>.</a:t>
            </a:r>
            <a:endParaRPr lang="en-US" sz="1400" dirty="0" smtClean="0"/>
          </a:p>
          <a:p>
            <a:pPr lvl="1"/>
            <a:r>
              <a:rPr lang="en-US" sz="1400" dirty="0" smtClean="0"/>
              <a:t>Going to the technical side and </a:t>
            </a:r>
            <a:r>
              <a:rPr lang="en-US" sz="1400" dirty="0" smtClean="0"/>
              <a:t>documentation</a:t>
            </a:r>
          </a:p>
          <a:p>
            <a:pPr lvl="2"/>
            <a:r>
              <a:rPr lang="en-US" sz="1100" dirty="0" smtClean="0"/>
              <a:t>We </a:t>
            </a:r>
            <a:r>
              <a:rPr lang="en-US" sz="1100" dirty="0" smtClean="0"/>
              <a:t>have learned how to use </a:t>
            </a:r>
            <a:r>
              <a:rPr lang="en-US" sz="1100" dirty="0" smtClean="0"/>
              <a:t>JIRA to share and track work load and progress</a:t>
            </a:r>
          </a:p>
          <a:p>
            <a:pPr lvl="2"/>
            <a:r>
              <a:rPr lang="en-US" sz="1100" dirty="0" smtClean="0"/>
              <a:t>We have learned how </a:t>
            </a:r>
            <a:r>
              <a:rPr lang="en-US" sz="1100" dirty="0" smtClean="0"/>
              <a:t>to </a:t>
            </a:r>
            <a:r>
              <a:rPr lang="en-US" sz="1100" dirty="0" smtClean="0"/>
              <a:t>create </a:t>
            </a:r>
            <a:r>
              <a:rPr lang="en-US" sz="1100" dirty="0" smtClean="0"/>
              <a:t>user </a:t>
            </a:r>
            <a:r>
              <a:rPr lang="en-US" sz="1100" dirty="0" smtClean="0"/>
              <a:t>stories</a:t>
            </a:r>
          </a:p>
          <a:p>
            <a:pPr lvl="2"/>
            <a:r>
              <a:rPr lang="en-US" sz="1100" dirty="0" smtClean="0"/>
              <a:t>We </a:t>
            </a:r>
            <a:r>
              <a:rPr lang="en-US" sz="1100" dirty="0" smtClean="0"/>
              <a:t>have been training with our mentor </a:t>
            </a:r>
            <a:r>
              <a:rPr lang="en-US" sz="1100" dirty="0" smtClean="0"/>
              <a:t>on how </a:t>
            </a:r>
            <a:r>
              <a:rPr lang="en-US" sz="1100" dirty="0" smtClean="0"/>
              <a:t>to use a </a:t>
            </a:r>
            <a:r>
              <a:rPr lang="en-US" sz="1100" dirty="0" err="1" smtClean="0"/>
              <a:t>GitHub</a:t>
            </a:r>
            <a:r>
              <a:rPr lang="en-US" sz="1100" dirty="0" smtClean="0"/>
              <a:t> repository </a:t>
            </a:r>
            <a:r>
              <a:rPr lang="en-US" sz="1100" dirty="0" smtClean="0"/>
              <a:t>and </a:t>
            </a:r>
            <a:r>
              <a:rPr lang="en-US" sz="1100" dirty="0" smtClean="0"/>
              <a:t>the tools and platform we will use for software development</a:t>
            </a:r>
            <a:endParaRPr lang="en-US" sz="1100" dirty="0" smtClean="0"/>
          </a:p>
          <a:p>
            <a:pPr lvl="0" indent="52762" rtl="0">
              <a:buSzPct val="100000"/>
            </a:pPr>
            <a:endParaRPr lang="en-US" sz="1300"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761999" y="1524000"/>
            <a:ext cx="7184570" cy="5029200"/>
          </a:xfrm>
          <a:prstGeom prst="rect">
            <a:avLst/>
          </a:prstGeom>
          <a:noFill/>
          <a:ln>
            <a:noFill/>
          </a:ln>
        </p:spPr>
      </p:pic>
      <p:sp>
        <p:nvSpPr>
          <p:cNvPr id="140" name="Shape 140"/>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3000" b="0" i="0" u="none" strike="noStrike" cap="small" baseline="0">
                <a:solidFill>
                  <a:schemeClr val="dk2"/>
                </a:solidFill>
                <a:latin typeface="Libre Baskerville"/>
                <a:ea typeface="Libre Baskerville"/>
                <a:cs typeface="Libre Baskerville"/>
                <a:sym typeface="Libre Baskerville"/>
              </a:rPr>
              <a:t>World Arts Film Festival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Shape 145"/>
          <p:cNvPicPr preferRelativeResize="0"/>
          <p:nvPr/>
        </p:nvPicPr>
        <p:blipFill rotWithShape="1">
          <a:blip r:embed="rId3">
            <a:alphaModFix/>
          </a:blip>
          <a:srcRect/>
          <a:stretch/>
        </p:blipFill>
        <p:spPr>
          <a:xfrm>
            <a:off x="1219200" y="0"/>
            <a:ext cx="5915025" cy="1393031"/>
          </a:xfrm>
          <a:prstGeom prst="rect">
            <a:avLst/>
          </a:prstGeom>
          <a:noFill/>
          <a:ln>
            <a:noFill/>
          </a:ln>
        </p:spPr>
      </p:pic>
      <p:sp>
        <p:nvSpPr>
          <p:cNvPr id="146" name="Shape 146"/>
          <p:cNvSpPr txBox="1">
            <a:spLocks noGrp="1"/>
          </p:cNvSpPr>
          <p:nvPr>
            <p:ph type="title"/>
          </p:nvPr>
        </p:nvSpPr>
        <p:spPr>
          <a:xfrm>
            <a:off x="457200" y="914400"/>
            <a:ext cx="7924800" cy="1189038"/>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2600" b="0" i="0" u="none" strike="noStrike" cap="small" baseline="0" dirty="0">
                <a:solidFill>
                  <a:schemeClr val="dk2"/>
                </a:solidFill>
                <a:latin typeface="Libre Baskerville"/>
                <a:ea typeface="Libre Baskerville"/>
                <a:cs typeface="Libre Baskerville"/>
                <a:sym typeface="Libre Baskerville"/>
              </a:rPr>
              <a:t>World Arts Film Festival 2015 Fact Sheet</a:t>
            </a:r>
          </a:p>
        </p:txBody>
      </p:sp>
      <p:sp>
        <p:nvSpPr>
          <p:cNvPr id="147" name="Shape 147"/>
          <p:cNvSpPr txBox="1">
            <a:spLocks noGrp="1"/>
          </p:cNvSpPr>
          <p:nvPr>
            <p:ph type="body" idx="1"/>
          </p:nvPr>
        </p:nvSpPr>
        <p:spPr>
          <a:xfrm>
            <a:off x="457200" y="2362200"/>
            <a:ext cx="7467600" cy="4111752"/>
          </a:xfrm>
          <a:prstGeom prst="rect">
            <a:avLst/>
          </a:prstGeom>
          <a:noFill/>
          <a:ln>
            <a:noFill/>
          </a:ln>
        </p:spPr>
        <p:txBody>
          <a:bodyPr lIns="91425" tIns="45700" rIns="91425" bIns="45700" anchor="t" anchorCtr="0">
            <a:noAutofit/>
          </a:bodyPr>
          <a:lstStyle/>
          <a:p>
            <a:pPr marL="274320" marR="0" lvl="0" indent="-274320" algn="l" rtl="0">
              <a:lnSpc>
                <a:spcPct val="100000"/>
              </a:lnSpc>
              <a:spcBef>
                <a:spcPts val="0"/>
              </a:spcBef>
              <a:buClr>
                <a:schemeClr val="accent1"/>
              </a:buClr>
              <a:buSzPct val="71076"/>
              <a:buFont typeface="Noto Symbol"/>
              <a:buChar char="•"/>
            </a:pPr>
            <a:r>
              <a:rPr lang="en-US" sz="1320" b="1" i="0" u="none" strike="noStrike" cap="none" baseline="0">
                <a:solidFill>
                  <a:schemeClr val="dk1"/>
                </a:solidFill>
                <a:latin typeface="Libre Baskerville"/>
                <a:ea typeface="Libre Baskerville"/>
                <a:cs typeface="Libre Baskerville"/>
                <a:sym typeface="Libre Baskerville"/>
              </a:rPr>
              <a:t>What: </a:t>
            </a:r>
            <a:r>
              <a:rPr lang="en-US" sz="1320" b="0" i="0" u="none" strike="noStrike" cap="none" baseline="0">
                <a:solidFill>
                  <a:schemeClr val="dk1"/>
                </a:solidFill>
                <a:latin typeface="Libre Baskerville"/>
                <a:ea typeface="Libre Baskerville"/>
                <a:cs typeface="Libre Baskerville"/>
                <a:sym typeface="Libre Baskerville"/>
              </a:rPr>
              <a:t>World Arts Film Festival, a three-day international short film festival for all ages and all abilities, returns for its third year.</a:t>
            </a:r>
          </a:p>
          <a:p>
            <a:pPr marL="274320" marR="0" lvl="0" indent="-274320" algn="l" rtl="0">
              <a:lnSpc>
                <a:spcPct val="100000"/>
              </a:lnSpc>
              <a:spcBef>
                <a:spcPts val="600"/>
              </a:spcBef>
              <a:buClr>
                <a:schemeClr val="accent1"/>
              </a:buClr>
              <a:buSzPct val="71076"/>
              <a:buFont typeface="Noto Symbol"/>
              <a:buChar char="•"/>
            </a:pPr>
            <a:r>
              <a:rPr lang="en-US" sz="1320" b="1" i="0" u="none" strike="noStrike" cap="none" baseline="0">
                <a:solidFill>
                  <a:schemeClr val="dk1"/>
                </a:solidFill>
                <a:latin typeface="Libre Baskerville"/>
                <a:ea typeface="Libre Baskerville"/>
                <a:cs typeface="Libre Baskerville"/>
                <a:sym typeface="Libre Baskerville"/>
              </a:rPr>
              <a:t>When: </a:t>
            </a:r>
            <a:r>
              <a:rPr lang="en-US" sz="1320" b="0" i="0" u="none" strike="noStrike" cap="none" baseline="0">
                <a:solidFill>
                  <a:schemeClr val="dk1"/>
                </a:solidFill>
                <a:latin typeface="Libre Baskerville"/>
                <a:ea typeface="Libre Baskerville"/>
                <a:cs typeface="Libre Baskerville"/>
                <a:sym typeface="Libre Baskerville"/>
              </a:rPr>
              <a:t>Thursday, October 15th; Friday, October 16th; Saturday, October 17th</a:t>
            </a:r>
          </a:p>
          <a:p>
            <a:pPr marL="274320" marR="0" lvl="0" indent="-274320" algn="l" rtl="0">
              <a:lnSpc>
                <a:spcPct val="100000"/>
              </a:lnSpc>
              <a:spcBef>
                <a:spcPts val="600"/>
              </a:spcBef>
              <a:buClr>
                <a:schemeClr val="accent1"/>
              </a:buClr>
              <a:buSzPct val="71076"/>
              <a:buFont typeface="Noto Symbol"/>
              <a:buChar char="•"/>
            </a:pPr>
            <a:r>
              <a:rPr lang="en-US" sz="1320" b="1" i="0" u="none" strike="noStrike" cap="none" baseline="0">
                <a:solidFill>
                  <a:schemeClr val="dk1"/>
                </a:solidFill>
                <a:latin typeface="Libre Baskerville"/>
                <a:ea typeface="Libre Baskerville"/>
                <a:cs typeface="Libre Baskerville"/>
                <a:sym typeface="Libre Baskerville"/>
              </a:rPr>
              <a:t>Theme: </a:t>
            </a:r>
            <a:r>
              <a:rPr lang="en-US" sz="1320" b="0" i="0" u="none" strike="noStrike" cap="none" baseline="0">
                <a:solidFill>
                  <a:schemeClr val="dk1"/>
                </a:solidFill>
                <a:latin typeface="Libre Baskerville"/>
                <a:ea typeface="Libre Baskerville"/>
                <a:cs typeface="Libre Baskerville"/>
                <a:sym typeface="Libre Baskerville"/>
              </a:rPr>
              <a:t>Generating greater communication and cultural understanding through film, art and education.</a:t>
            </a:r>
          </a:p>
          <a:p>
            <a:pPr marL="274320" marR="0" lvl="0" indent="-274320" algn="l" rtl="0">
              <a:lnSpc>
                <a:spcPct val="100000"/>
              </a:lnSpc>
              <a:spcBef>
                <a:spcPts val="600"/>
              </a:spcBef>
              <a:buClr>
                <a:schemeClr val="accent1"/>
              </a:buClr>
              <a:buSzPct val="71076"/>
              <a:buFont typeface="Noto Symbol"/>
              <a:buChar char="•"/>
            </a:pPr>
            <a:r>
              <a:rPr lang="en-US" sz="1320" b="1" i="0" u="none" strike="noStrike" cap="none" baseline="0">
                <a:solidFill>
                  <a:schemeClr val="dk1"/>
                </a:solidFill>
                <a:latin typeface="Libre Baskerville"/>
                <a:ea typeface="Libre Baskerville"/>
                <a:cs typeface="Libre Baskerville"/>
                <a:sym typeface="Libre Baskerville"/>
              </a:rPr>
              <a:t>Where: </a:t>
            </a:r>
            <a:r>
              <a:rPr lang="en-US" sz="1320" b="0" i="0" u="none" strike="noStrike" cap="none" baseline="0">
                <a:solidFill>
                  <a:schemeClr val="dk1"/>
                </a:solidFill>
                <a:latin typeface="Libre Baskerville"/>
                <a:ea typeface="Libre Baskerville"/>
                <a:cs typeface="Libre Baskerville"/>
                <a:sym typeface="Libre Baskerville"/>
              </a:rPr>
              <a:t>The Conference Center At The Main Library, Jacksonville, FL</a:t>
            </a:r>
          </a:p>
          <a:p>
            <a:pPr marL="274320" marR="0" lvl="0" indent="-274320" algn="l" rtl="0">
              <a:lnSpc>
                <a:spcPct val="100000"/>
              </a:lnSpc>
              <a:spcBef>
                <a:spcPts val="600"/>
              </a:spcBef>
              <a:buClr>
                <a:schemeClr val="accent1"/>
              </a:buClr>
              <a:buSzPct val="71076"/>
              <a:buFont typeface="Noto Symbol"/>
              <a:buChar char="•"/>
            </a:pPr>
            <a:r>
              <a:rPr lang="en-US" sz="1320" b="1" i="0" u="none" strike="noStrike" cap="none" baseline="0">
                <a:solidFill>
                  <a:schemeClr val="dk1"/>
                </a:solidFill>
                <a:latin typeface="Libre Baskerville"/>
                <a:ea typeface="Libre Baskerville"/>
                <a:cs typeface="Libre Baskerville"/>
                <a:sym typeface="Libre Baskerville"/>
              </a:rPr>
              <a:t>Who: </a:t>
            </a:r>
            <a:r>
              <a:rPr lang="en-US" sz="1320" b="0" i="0" u="none" strike="noStrike" cap="none" baseline="0">
                <a:solidFill>
                  <a:schemeClr val="dk1"/>
                </a:solidFill>
                <a:latin typeface="Libre Baskerville"/>
                <a:ea typeface="Libre Baskerville"/>
                <a:cs typeface="Libre Baskerville"/>
                <a:sym typeface="Libre Baskerville"/>
              </a:rPr>
              <a:t>This year projected estimate of 5,000 attendees are expected to benefit from participating in the World Arts Film Festival including third grade to college-aged students, local and visiting filmmakers from over 30+ countries, men and women from the Greater Jacksonville area, New York and California, groups, families and individuals of diverse backgrounds including those with special needs interested in the unique film festival experience.</a:t>
            </a:r>
          </a:p>
          <a:p>
            <a:pPr marL="274320" marR="0" lvl="0" indent="-274320" algn="l" rtl="0">
              <a:lnSpc>
                <a:spcPct val="100000"/>
              </a:lnSpc>
              <a:spcBef>
                <a:spcPts val="600"/>
              </a:spcBef>
              <a:buClr>
                <a:schemeClr val="accent1"/>
              </a:buClr>
              <a:buSzPct val="71076"/>
              <a:buFont typeface="Noto Symbol"/>
              <a:buChar char="•"/>
            </a:pPr>
            <a:r>
              <a:rPr lang="en-US" sz="1320" b="1" i="0" u="none" strike="noStrike" cap="none" baseline="0">
                <a:solidFill>
                  <a:schemeClr val="dk1"/>
                </a:solidFill>
                <a:latin typeface="Libre Baskerville"/>
                <a:ea typeface="Libre Baskerville"/>
                <a:cs typeface="Libre Baskerville"/>
                <a:sym typeface="Libre Baskerville"/>
              </a:rPr>
              <a:t>How Much: </a:t>
            </a:r>
            <a:r>
              <a:rPr lang="en-US" sz="1320" b="0" i="0" u="none" strike="noStrike" cap="none" baseline="0">
                <a:solidFill>
                  <a:schemeClr val="dk1"/>
                </a:solidFill>
                <a:latin typeface="Libre Baskerville"/>
                <a:ea typeface="Libre Baskerville"/>
                <a:cs typeface="Libre Baskerville"/>
                <a:sym typeface="Libre Baskerville"/>
              </a:rPr>
              <a:t>Tickets to the event start at $10.00 for students and $25.00 for adults attending all day, includes film screenings and breakout sessions with industry speakers, hands-on workshops, daytime receptions and arts exhibits.</a:t>
            </a:r>
          </a:p>
          <a:p>
            <a:pPr marL="274320" marR="0" lvl="0" indent="-274320" algn="l" rtl="0">
              <a:lnSpc>
                <a:spcPct val="100000"/>
              </a:lnSpc>
              <a:spcBef>
                <a:spcPts val="600"/>
              </a:spcBef>
              <a:buClr>
                <a:schemeClr val="accent1"/>
              </a:buClr>
              <a:buSzPct val="71076"/>
              <a:buFont typeface="Noto Symbol"/>
              <a:buChar char="•"/>
            </a:pPr>
            <a:r>
              <a:rPr lang="en-US" sz="1320" b="1" i="0" u="none" strike="noStrike" cap="none" baseline="0">
                <a:solidFill>
                  <a:schemeClr val="dk1"/>
                </a:solidFill>
                <a:latin typeface="Libre Baskerville"/>
                <a:ea typeface="Libre Baskerville"/>
                <a:cs typeface="Libre Baskerville"/>
                <a:sym typeface="Libre Baskerville"/>
              </a:rPr>
              <a:t>Topics: </a:t>
            </a:r>
            <a:r>
              <a:rPr lang="en-US" sz="1320" b="0" i="0" u="none" strike="noStrike" cap="none" baseline="0">
                <a:solidFill>
                  <a:schemeClr val="dk1"/>
                </a:solidFill>
                <a:latin typeface="Libre Baskerville"/>
                <a:ea typeface="Libre Baskerville"/>
                <a:cs typeface="Libre Baskerville"/>
                <a:sym typeface="Libre Baskerville"/>
              </a:rPr>
              <a:t>Animation, Documentary, Narrative fiction, Autism, Special Needs, Women Filmmakers, Student Film, Leadership, Positive Youth Development</a:t>
            </a:r>
          </a:p>
          <a:p>
            <a:pPr marL="274320" marR="0" lvl="0" indent="-215646" algn="l" rtl="0">
              <a:lnSpc>
                <a:spcPct val="80000"/>
              </a:lnSpc>
              <a:spcBef>
                <a:spcPts val="600"/>
              </a:spcBef>
              <a:buClr>
                <a:schemeClr val="accent1"/>
              </a:buClr>
              <a:buFont typeface="Noto Symbol"/>
              <a:buNone/>
            </a:pPr>
            <a:endParaRPr sz="1320" b="0" i="0" u="none" strike="noStrike" cap="none" baseline="0">
              <a:solidFill>
                <a:schemeClr val="dk1"/>
              </a:solidFill>
              <a:latin typeface="Libre Baskerville"/>
              <a:ea typeface="Libre Baskerville"/>
              <a:cs typeface="Libre Baskerville"/>
              <a:sym typeface="Libre Baskerville"/>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3">
            <a:alphaModFix/>
          </a:blip>
          <a:srcRect/>
          <a:stretch/>
        </p:blipFill>
        <p:spPr>
          <a:xfrm>
            <a:off x="1219200" y="0"/>
            <a:ext cx="5915025" cy="1393031"/>
          </a:xfrm>
          <a:prstGeom prst="rect">
            <a:avLst/>
          </a:prstGeom>
          <a:noFill/>
          <a:ln>
            <a:noFill/>
          </a:ln>
        </p:spPr>
      </p:pic>
      <p:sp>
        <p:nvSpPr>
          <p:cNvPr id="153" name="Shape 153"/>
          <p:cNvSpPr txBox="1">
            <a:spLocks noGrp="1"/>
          </p:cNvSpPr>
          <p:nvPr>
            <p:ph type="title"/>
          </p:nvPr>
        </p:nvSpPr>
        <p:spPr>
          <a:xfrm>
            <a:off x="457200" y="914400"/>
            <a:ext cx="7467600" cy="1189038"/>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2800" b="0" i="0" u="none" strike="noStrike" cap="small" baseline="0">
                <a:solidFill>
                  <a:schemeClr val="dk2"/>
                </a:solidFill>
                <a:latin typeface="Libre Baskerville"/>
                <a:ea typeface="Libre Baskerville"/>
                <a:cs typeface="Libre Baskerville"/>
                <a:sym typeface="Libre Baskerville"/>
              </a:rPr>
              <a:t>World Arts Film Festival Project</a:t>
            </a:r>
          </a:p>
        </p:txBody>
      </p:sp>
      <p:sp>
        <p:nvSpPr>
          <p:cNvPr id="154" name="Shape 154"/>
          <p:cNvSpPr txBox="1">
            <a:spLocks noGrp="1"/>
          </p:cNvSpPr>
          <p:nvPr>
            <p:ph type="body" idx="1"/>
          </p:nvPr>
        </p:nvSpPr>
        <p:spPr>
          <a:xfrm>
            <a:off x="457200" y="2362200"/>
            <a:ext cx="7543800" cy="4111752"/>
          </a:xfrm>
          <a:prstGeom prst="rect">
            <a:avLst/>
          </a:prstGeom>
          <a:noFill/>
          <a:ln>
            <a:noFill/>
          </a:ln>
        </p:spPr>
        <p:txBody>
          <a:bodyPr lIns="91425" tIns="45700" rIns="91425" bIns="45700" anchor="t" anchorCtr="0">
            <a:noAutofit/>
          </a:bodyPr>
          <a:lstStyle/>
          <a:p>
            <a:pPr marL="274320" marR="0" lvl="0" indent="-274320" algn="l" rtl="0">
              <a:lnSpc>
                <a:spcPct val="100000"/>
              </a:lnSpc>
              <a:spcBef>
                <a:spcPts val="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Ability for audience to cast one vote per hour, therefore the same viewer will be able to vote again on new content. The voting page containing film information needs to change each hour.</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A public leader page that lists votes received for films screened previously.</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Ability for administrators to manage film sessions that are displayed in the voting screen</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Ability to input attendees information (contact and demographics) and generate voting IDs</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Ability for administrators to see votes received for each film screened</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Ability to archive voting data at the end of festival</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Generate visualizations on votes received based on film genre</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Voting system should be responsive to both desktop and mobile screens</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Mobile App for viewing film sessions and schedule as well viewing info about film makers</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Mobile App should provide functionality to vote on films</a:t>
            </a:r>
          </a:p>
          <a:p>
            <a:pPr marL="274320" marR="0" lvl="0" indent="-274320" algn="l" rtl="0">
              <a:lnSpc>
                <a:spcPct val="100000"/>
              </a:lnSpc>
              <a:spcBef>
                <a:spcPts val="600"/>
              </a:spcBef>
              <a:buClr>
                <a:schemeClr val="accent1"/>
              </a:buClr>
              <a:buSzPct val="69241"/>
              <a:buFont typeface="Noto Symbol"/>
              <a:buChar char="•"/>
            </a:pPr>
            <a:r>
              <a:rPr lang="en-US" sz="1187" b="0" i="0" u="none" strike="noStrike" cap="none" baseline="0" dirty="0">
                <a:solidFill>
                  <a:schemeClr val="dk1"/>
                </a:solidFill>
                <a:latin typeface="Libre Baskerville"/>
                <a:ea typeface="Libre Baskerville"/>
                <a:cs typeface="Libre Baskerville"/>
                <a:sym typeface="Libre Baskerville"/>
              </a:rPr>
              <a:t>Mobile App should be provide capability for audience to submit comments for film makers and festival organizers</a:t>
            </a:r>
          </a:p>
          <a:p>
            <a:pPr marL="274320" marR="0" lvl="0" indent="-223647" algn="l" rtl="0">
              <a:lnSpc>
                <a:spcPct val="80000"/>
              </a:lnSpc>
              <a:spcBef>
                <a:spcPts val="600"/>
              </a:spcBef>
              <a:buClr>
                <a:schemeClr val="accent1"/>
              </a:buClr>
              <a:buFont typeface="Noto Symbol"/>
              <a:buNone/>
            </a:pPr>
            <a:endParaRPr sz="1140" b="0" i="0" u="none" strike="noStrike" cap="none" baseline="0" dirty="0">
              <a:solidFill>
                <a:schemeClr val="dk1"/>
              </a:solidFill>
              <a:latin typeface="Libre Baskerville"/>
              <a:ea typeface="Libre Baskerville"/>
              <a:cs typeface="Libre Baskerville"/>
              <a:sym typeface="Libre Baskerville"/>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Shape 159"/>
          <p:cNvPicPr preferRelativeResize="0"/>
          <p:nvPr/>
        </p:nvPicPr>
        <p:blipFill rotWithShape="1">
          <a:blip r:embed="rId3">
            <a:alphaModFix/>
          </a:blip>
          <a:srcRect/>
          <a:stretch/>
        </p:blipFill>
        <p:spPr>
          <a:xfrm>
            <a:off x="1219200" y="0"/>
            <a:ext cx="5915025" cy="1393031"/>
          </a:xfrm>
          <a:prstGeom prst="rect">
            <a:avLst/>
          </a:prstGeom>
          <a:noFill/>
          <a:ln>
            <a:noFill/>
          </a:ln>
        </p:spPr>
      </p:pic>
      <p:sp>
        <p:nvSpPr>
          <p:cNvPr id="160" name="Shape 160"/>
          <p:cNvSpPr txBox="1">
            <a:spLocks noGrp="1"/>
          </p:cNvSpPr>
          <p:nvPr>
            <p:ph type="title"/>
          </p:nvPr>
        </p:nvSpPr>
        <p:spPr>
          <a:xfrm>
            <a:off x="457200" y="914400"/>
            <a:ext cx="7467600" cy="1189038"/>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2800" b="0" i="0" u="none" strike="noStrike" cap="small" baseline="0">
                <a:solidFill>
                  <a:schemeClr val="dk2"/>
                </a:solidFill>
                <a:latin typeface="Libre Baskerville"/>
                <a:ea typeface="Libre Baskerville"/>
                <a:cs typeface="Libre Baskerville"/>
                <a:sym typeface="Libre Baskerville"/>
              </a:rPr>
              <a:t>Product Backlog</a:t>
            </a:r>
          </a:p>
        </p:txBody>
      </p:sp>
      <p:pic>
        <p:nvPicPr>
          <p:cNvPr id="1027" name="Picture 3"/>
          <p:cNvPicPr>
            <a:picLocks noChangeAspect="1" noChangeArrowheads="1"/>
          </p:cNvPicPr>
          <p:nvPr/>
        </p:nvPicPr>
        <p:blipFill>
          <a:blip r:embed="rId4"/>
          <a:srcRect/>
          <a:stretch>
            <a:fillRect/>
          </a:stretch>
        </p:blipFill>
        <p:spPr bwMode="auto">
          <a:xfrm>
            <a:off x="609600" y="2286000"/>
            <a:ext cx="7315200" cy="4114800"/>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Shape 166"/>
          <p:cNvPicPr preferRelativeResize="0"/>
          <p:nvPr/>
        </p:nvPicPr>
        <p:blipFill rotWithShape="1">
          <a:blip r:embed="rId3">
            <a:alphaModFix/>
          </a:blip>
          <a:srcRect/>
          <a:stretch/>
        </p:blipFill>
        <p:spPr>
          <a:xfrm>
            <a:off x="1219200" y="0"/>
            <a:ext cx="5915025" cy="1393031"/>
          </a:xfrm>
          <a:prstGeom prst="rect">
            <a:avLst/>
          </a:prstGeom>
          <a:noFill/>
          <a:ln>
            <a:noFill/>
          </a:ln>
        </p:spPr>
      </p:pic>
      <p:sp>
        <p:nvSpPr>
          <p:cNvPr id="167" name="Shape 167"/>
          <p:cNvSpPr txBox="1">
            <a:spLocks noGrp="1"/>
          </p:cNvSpPr>
          <p:nvPr>
            <p:ph type="title"/>
          </p:nvPr>
        </p:nvSpPr>
        <p:spPr>
          <a:xfrm>
            <a:off x="457200" y="914400"/>
            <a:ext cx="7467600" cy="1189038"/>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2800" b="0" i="0" u="none" strike="noStrike" cap="small" baseline="0">
                <a:solidFill>
                  <a:schemeClr val="dk2"/>
                </a:solidFill>
                <a:latin typeface="Libre Baskerville"/>
                <a:ea typeface="Libre Baskerville"/>
                <a:cs typeface="Libre Baskerville"/>
                <a:sym typeface="Libre Baskerville"/>
              </a:rPr>
              <a:t>User Stories</a:t>
            </a:r>
          </a:p>
        </p:txBody>
      </p:sp>
      <p:sp>
        <p:nvSpPr>
          <p:cNvPr id="168" name="Shape 168"/>
          <p:cNvSpPr/>
          <p:nvPr/>
        </p:nvSpPr>
        <p:spPr>
          <a:xfrm>
            <a:off x="3352800" y="3657600"/>
            <a:ext cx="1600199" cy="457200"/>
          </a:xfrm>
          <a:prstGeom prst="rect">
            <a:avLst/>
          </a:prstGeom>
          <a:solidFill>
            <a:srgbClr val="EB747A"/>
          </a:solidFill>
          <a:ln w="25400" cap="flat" cmpd="sng">
            <a:solidFill>
              <a:srgbClr val="33CC3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Libre Baskerville"/>
                <a:ea typeface="Libre Baskerville"/>
                <a:cs typeface="Libre Baskerville"/>
                <a:sym typeface="Libre Baskerville"/>
              </a:rPr>
              <a:t>Admin</a:t>
            </a:r>
          </a:p>
        </p:txBody>
      </p:sp>
      <p:sp>
        <p:nvSpPr>
          <p:cNvPr id="169" name="Shape 169"/>
          <p:cNvSpPr/>
          <p:nvPr/>
        </p:nvSpPr>
        <p:spPr>
          <a:xfrm>
            <a:off x="2589941" y="2209800"/>
            <a:ext cx="1524859" cy="492443"/>
          </a:xfrm>
          <a:prstGeom prst="wedgeRectCallout">
            <a:avLst>
              <a:gd name="adj1" fmla="val 31642"/>
              <a:gd name="adj2" fmla="val 239109"/>
            </a:avLst>
          </a:prstGeom>
          <a:solidFill>
            <a:srgbClr val="33CC33"/>
          </a:solidFill>
          <a:ln w="25400" cap="flat" cmpd="sng">
            <a:solidFill>
              <a:srgbClr val="33CC33"/>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Admin enters film titles into time block</a:t>
            </a:r>
          </a:p>
        </p:txBody>
      </p:sp>
      <p:sp>
        <p:nvSpPr>
          <p:cNvPr id="170" name="Shape 170"/>
          <p:cNvSpPr/>
          <p:nvPr/>
        </p:nvSpPr>
        <p:spPr>
          <a:xfrm>
            <a:off x="838200" y="2590800"/>
            <a:ext cx="1600004" cy="492443"/>
          </a:xfrm>
          <a:prstGeom prst="wedgeRectCallout">
            <a:avLst>
              <a:gd name="adj1" fmla="val 106165"/>
              <a:gd name="adj2" fmla="val 163516"/>
            </a:avLst>
          </a:prstGeom>
          <a:solidFill>
            <a:srgbClr val="33CC33"/>
          </a:solidFill>
          <a:ln w="25400" cap="flat" cmpd="sng">
            <a:solidFill>
              <a:srgbClr val="33CC33"/>
            </a:solidFill>
            <a:prstDash val="solid"/>
            <a:round/>
            <a:headEnd type="none" w="med" len="med"/>
            <a:tailEnd type="none" w="med" len="med"/>
          </a:ln>
        </p:spPr>
        <p:txBody>
          <a:bodyPr wrap="square"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Admin assigns movie genre</a:t>
            </a:r>
          </a:p>
        </p:txBody>
      </p:sp>
      <p:sp>
        <p:nvSpPr>
          <p:cNvPr id="171" name="Shape 171"/>
          <p:cNvSpPr/>
          <p:nvPr/>
        </p:nvSpPr>
        <p:spPr>
          <a:xfrm>
            <a:off x="762000" y="4303693"/>
            <a:ext cx="1447800" cy="954107"/>
          </a:xfrm>
          <a:prstGeom prst="wedgeRectCallout">
            <a:avLst>
              <a:gd name="adj1" fmla="val 128408"/>
              <a:gd name="adj2" fmla="val -79547"/>
            </a:avLst>
          </a:prstGeom>
          <a:solidFill>
            <a:srgbClr val="33CC33"/>
          </a:solidFill>
          <a:ln w="25400" cap="flat" cmpd="sng">
            <a:solidFill>
              <a:srgbClr val="33CC33"/>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an admin, I want to insert film info so that I can assign films to time blocks</a:t>
            </a:r>
          </a:p>
        </p:txBody>
      </p:sp>
      <p:sp>
        <p:nvSpPr>
          <p:cNvPr id="172" name="Shape 172"/>
          <p:cNvSpPr/>
          <p:nvPr/>
        </p:nvSpPr>
        <p:spPr>
          <a:xfrm>
            <a:off x="6019800" y="4495800"/>
            <a:ext cx="1752600" cy="954107"/>
          </a:xfrm>
          <a:prstGeom prst="wedgeRectCallout">
            <a:avLst>
              <a:gd name="adj1" fmla="val -111152"/>
              <a:gd name="adj2" fmla="val -99973"/>
            </a:avLst>
          </a:prstGeom>
          <a:solidFill>
            <a:srgbClr val="33CC33"/>
          </a:solidFill>
          <a:ln w="25400" cap="flat" cmpd="sng">
            <a:solidFill>
              <a:srgbClr val="33CC33"/>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an admin, I want to assign films to time blocks so that viewers will know when films will be shown</a:t>
            </a:r>
          </a:p>
        </p:txBody>
      </p:sp>
      <p:sp>
        <p:nvSpPr>
          <p:cNvPr id="173" name="Shape 173"/>
          <p:cNvSpPr/>
          <p:nvPr/>
        </p:nvSpPr>
        <p:spPr>
          <a:xfrm>
            <a:off x="6019800" y="3543181"/>
            <a:ext cx="1752600" cy="800219"/>
          </a:xfrm>
          <a:prstGeom prst="wedgeRectCallout">
            <a:avLst>
              <a:gd name="adj1" fmla="val -110220"/>
              <a:gd name="adj2" fmla="val -12047"/>
            </a:avLst>
          </a:prstGeom>
          <a:solidFill>
            <a:srgbClr val="33CC33"/>
          </a:solidFill>
          <a:ln w="25400" cap="flat" cmpd="sng">
            <a:solidFill>
              <a:srgbClr val="33CC33"/>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an admin, I want to view demographic reports so that I can analyze them</a:t>
            </a:r>
          </a:p>
        </p:txBody>
      </p:sp>
      <p:sp>
        <p:nvSpPr>
          <p:cNvPr id="174" name="Shape 174"/>
          <p:cNvSpPr/>
          <p:nvPr/>
        </p:nvSpPr>
        <p:spPr>
          <a:xfrm>
            <a:off x="5943600" y="2590800"/>
            <a:ext cx="2362200" cy="800219"/>
          </a:xfrm>
          <a:prstGeom prst="wedgeRectCallout">
            <a:avLst>
              <a:gd name="adj1" fmla="val -92183"/>
              <a:gd name="adj2" fmla="val 82720"/>
            </a:avLst>
          </a:prstGeom>
          <a:solidFill>
            <a:srgbClr val="33CC33"/>
          </a:solidFill>
          <a:ln w="25400" cap="flat" cmpd="sng">
            <a:solidFill>
              <a:srgbClr val="33CC33"/>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an admin, I want to modify film info so that I can fix any mistakes if made upon inserting information</a:t>
            </a:r>
          </a:p>
        </p:txBody>
      </p:sp>
      <p:sp>
        <p:nvSpPr>
          <p:cNvPr id="175" name="Shape 175"/>
          <p:cNvSpPr/>
          <p:nvPr/>
        </p:nvSpPr>
        <p:spPr>
          <a:xfrm>
            <a:off x="4343400" y="2198042"/>
            <a:ext cx="1447800" cy="646331"/>
          </a:xfrm>
          <a:prstGeom prst="wedgeRectCallout">
            <a:avLst>
              <a:gd name="adj1" fmla="val -40644"/>
              <a:gd name="adj2" fmla="val 173605"/>
            </a:avLst>
          </a:prstGeom>
          <a:solidFill>
            <a:srgbClr val="33CC33"/>
          </a:solidFill>
          <a:ln w="25400" cap="flat" cmpd="sng">
            <a:solidFill>
              <a:srgbClr val="33CC33"/>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Admin pulls event demographics report</a:t>
            </a:r>
          </a:p>
        </p:txBody>
      </p:sp>
      <p:sp>
        <p:nvSpPr>
          <p:cNvPr id="176" name="Shape 176"/>
          <p:cNvSpPr/>
          <p:nvPr/>
        </p:nvSpPr>
        <p:spPr>
          <a:xfrm>
            <a:off x="685800" y="3468469"/>
            <a:ext cx="1863409" cy="646331"/>
          </a:xfrm>
          <a:prstGeom prst="wedgeRectCallout">
            <a:avLst>
              <a:gd name="adj1" fmla="val 92547"/>
              <a:gd name="adj2" fmla="val 10930"/>
            </a:avLst>
          </a:prstGeom>
          <a:solidFill>
            <a:srgbClr val="33CC33"/>
          </a:solidFill>
          <a:ln w="25400" cap="flat" cmpd="sng">
            <a:solidFill>
              <a:srgbClr val="33CC33"/>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an admin, I want to create time blocks so that I can assign films to them</a:t>
            </a:r>
          </a:p>
        </p:txBody>
      </p:sp>
      <p:sp>
        <p:nvSpPr>
          <p:cNvPr id="177" name="Shape 177"/>
          <p:cNvSpPr/>
          <p:nvPr/>
        </p:nvSpPr>
        <p:spPr>
          <a:xfrm>
            <a:off x="5181600" y="5715000"/>
            <a:ext cx="2057400" cy="800219"/>
          </a:xfrm>
          <a:prstGeom prst="wedgeRectCallout">
            <a:avLst>
              <a:gd name="adj1" fmla="val -61952"/>
              <a:gd name="adj2" fmla="val -248081"/>
            </a:avLst>
          </a:prstGeom>
          <a:solidFill>
            <a:srgbClr val="33CC33"/>
          </a:solidFill>
          <a:ln w="25400" cap="flat" cmpd="sng">
            <a:solidFill>
              <a:srgbClr val="33CC33"/>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an admin, I want to delete time blocks so that I can get rid of a time block if needed</a:t>
            </a:r>
          </a:p>
        </p:txBody>
      </p:sp>
      <p:sp>
        <p:nvSpPr>
          <p:cNvPr id="178" name="Shape 178"/>
          <p:cNvSpPr/>
          <p:nvPr/>
        </p:nvSpPr>
        <p:spPr>
          <a:xfrm>
            <a:off x="1143001" y="5371982"/>
            <a:ext cx="2209799" cy="800218"/>
          </a:xfrm>
          <a:prstGeom prst="wedgeRectCallout">
            <a:avLst>
              <a:gd name="adj1" fmla="val 50016"/>
              <a:gd name="adj2" fmla="val -204706"/>
            </a:avLst>
          </a:prstGeom>
          <a:solidFill>
            <a:srgbClr val="33CC33"/>
          </a:solidFill>
          <a:ln w="25400" cap="flat" cmpd="sng">
            <a:solidFill>
              <a:srgbClr val="33CC33"/>
            </a:solidFill>
            <a:prstDash val="solid"/>
            <a:round/>
            <a:headEnd type="none" w="med" len="med"/>
            <a:tailEnd type="none" w="med" len="med"/>
          </a:ln>
        </p:spPr>
        <p:txBody>
          <a:bodyPr lIns="91425" tIns="91425" rIns="91425" bIns="91425"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an admin, I want to modify time blocks so that any errors made when inserting data can be fixed</a:t>
            </a:r>
          </a:p>
        </p:txBody>
      </p:sp>
      <p:sp>
        <p:nvSpPr>
          <p:cNvPr id="179" name="Shape 179"/>
          <p:cNvSpPr/>
          <p:nvPr/>
        </p:nvSpPr>
        <p:spPr>
          <a:xfrm>
            <a:off x="3505200" y="5257800"/>
            <a:ext cx="1447800" cy="1261854"/>
          </a:xfrm>
          <a:prstGeom prst="wedgeRectCallout">
            <a:avLst>
              <a:gd name="adj1" fmla="val -9387"/>
              <a:gd name="adj2" fmla="val -139813"/>
            </a:avLst>
          </a:prstGeom>
          <a:solidFill>
            <a:srgbClr val="33CC33"/>
          </a:solidFill>
          <a:ln w="25400" cap="flat" cmpd="sng">
            <a:solidFill>
              <a:srgbClr val="33CC33"/>
            </a:solidFill>
            <a:prstDash val="solid"/>
            <a:round/>
            <a:headEnd type="none" w="med" len="med"/>
            <a:tailEnd type="none" w="med" len="med"/>
          </a:ln>
        </p:spPr>
        <p:txBody>
          <a:bodyPr lIns="91425" tIns="91425" rIns="91425" bIns="91425"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an administrator, I want to get optional user feedback to better understand my voters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Shape 184"/>
          <p:cNvPicPr preferRelativeResize="0"/>
          <p:nvPr/>
        </p:nvPicPr>
        <p:blipFill rotWithShape="1">
          <a:blip r:embed="rId3">
            <a:alphaModFix/>
          </a:blip>
          <a:srcRect/>
          <a:stretch/>
        </p:blipFill>
        <p:spPr>
          <a:xfrm>
            <a:off x="1219200" y="0"/>
            <a:ext cx="5915025" cy="1393031"/>
          </a:xfrm>
          <a:prstGeom prst="rect">
            <a:avLst/>
          </a:prstGeom>
          <a:noFill/>
          <a:ln>
            <a:noFill/>
          </a:ln>
        </p:spPr>
      </p:pic>
      <p:sp>
        <p:nvSpPr>
          <p:cNvPr id="185" name="Shape 185"/>
          <p:cNvSpPr txBox="1">
            <a:spLocks noGrp="1"/>
          </p:cNvSpPr>
          <p:nvPr>
            <p:ph type="title"/>
          </p:nvPr>
        </p:nvSpPr>
        <p:spPr>
          <a:xfrm>
            <a:off x="457200" y="914400"/>
            <a:ext cx="7467600" cy="1189038"/>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2800" b="0" i="0" u="none" strike="noStrike" cap="small" baseline="0">
                <a:solidFill>
                  <a:schemeClr val="dk2"/>
                </a:solidFill>
                <a:latin typeface="Libre Baskerville"/>
                <a:ea typeface="Libre Baskerville"/>
                <a:cs typeface="Libre Baskerville"/>
                <a:sym typeface="Libre Baskerville"/>
              </a:rPr>
              <a:t>User Stories</a:t>
            </a:r>
          </a:p>
        </p:txBody>
      </p:sp>
      <p:sp>
        <p:nvSpPr>
          <p:cNvPr id="186" name="Shape 186"/>
          <p:cNvSpPr/>
          <p:nvPr/>
        </p:nvSpPr>
        <p:spPr>
          <a:xfrm>
            <a:off x="4267200" y="3826877"/>
            <a:ext cx="1828800" cy="461665"/>
          </a:xfrm>
          <a:prstGeom prst="rect">
            <a:avLst/>
          </a:prstGeom>
          <a:solidFill>
            <a:srgbClr val="FFC000"/>
          </a:solidFill>
          <a:ln w="25400" cap="flat" cmpd="sng">
            <a:solidFill>
              <a:srgbClr val="0070C0"/>
            </a:solidFill>
            <a:prstDash val="solid"/>
            <a:round/>
            <a:headEnd type="none" w="med" len="med"/>
            <a:tailEnd type="none" w="med" len="med"/>
          </a:ln>
        </p:spPr>
        <p:txBody>
          <a:bodyPr wrap="square" lIns="91425" tIns="91440" rIns="91425" bIns="91440" anchor="ctr" anchorCtr="0">
            <a:spAutoFit/>
          </a:bodyPr>
          <a:lstStyle/>
          <a:p>
            <a:pPr marL="0" marR="0" lvl="0" indent="0" algn="ctr" rtl="0">
              <a:spcBef>
                <a:spcPts val="0"/>
              </a:spcBef>
              <a:buSzPct val="25000"/>
              <a:buNone/>
            </a:pPr>
            <a:r>
              <a:rPr lang="en-US" sz="1800" b="0" i="0" u="none" strike="noStrike" cap="none" baseline="0" dirty="0">
                <a:solidFill>
                  <a:schemeClr val="lt1"/>
                </a:solidFill>
                <a:latin typeface="Libre Baskerville"/>
                <a:ea typeface="Libre Baskerville"/>
                <a:cs typeface="Libre Baskerville"/>
                <a:sym typeface="Libre Baskerville"/>
              </a:rPr>
              <a:t>Non-Member</a:t>
            </a:r>
          </a:p>
        </p:txBody>
      </p:sp>
      <p:sp>
        <p:nvSpPr>
          <p:cNvPr id="187" name="Shape 187"/>
          <p:cNvSpPr/>
          <p:nvPr/>
        </p:nvSpPr>
        <p:spPr>
          <a:xfrm>
            <a:off x="3505200" y="3219509"/>
            <a:ext cx="1600199" cy="457200"/>
          </a:xfrm>
          <a:prstGeom prst="rect">
            <a:avLst/>
          </a:prstGeom>
          <a:solidFill>
            <a:srgbClr val="FF5050"/>
          </a:solidFill>
          <a:ln w="25400" cap="flat" cmpd="sng">
            <a:solidFill>
              <a:srgbClr val="00B050"/>
            </a:solidFill>
            <a:prstDash val="solid"/>
            <a:round/>
            <a:headEnd type="none" w="med" len="med"/>
            <a:tailEnd type="none" w="med" len="med"/>
          </a:ln>
        </p:spPr>
        <p:txBody>
          <a:bodyPr lIns="91425" tIns="91440" rIns="91425" bIns="91440" anchor="ctr" anchorCtr="0">
            <a:spAutoFit/>
          </a:bodyPr>
          <a:lstStyle/>
          <a:p>
            <a:pPr marL="0" marR="0" lvl="0" indent="0" algn="ctr" rtl="0">
              <a:spcBef>
                <a:spcPts val="0"/>
              </a:spcBef>
              <a:buSzPct val="25000"/>
              <a:buNone/>
            </a:pPr>
            <a:r>
              <a:rPr lang="en-US" sz="1800" b="0" i="0" u="none" strike="noStrike" cap="none" baseline="0" dirty="0">
                <a:solidFill>
                  <a:schemeClr val="lt1"/>
                </a:solidFill>
                <a:latin typeface="Libre Baskerville"/>
                <a:ea typeface="Libre Baskerville"/>
                <a:cs typeface="Libre Baskerville"/>
                <a:sym typeface="Libre Baskerville"/>
              </a:rPr>
              <a:t>Voter</a:t>
            </a:r>
          </a:p>
        </p:txBody>
      </p:sp>
      <p:sp>
        <p:nvSpPr>
          <p:cNvPr id="188" name="Shape 188"/>
          <p:cNvSpPr/>
          <p:nvPr/>
        </p:nvSpPr>
        <p:spPr>
          <a:xfrm>
            <a:off x="2362200" y="3829110"/>
            <a:ext cx="1828799" cy="457200"/>
          </a:xfrm>
          <a:prstGeom prst="rect">
            <a:avLst/>
          </a:prstGeom>
          <a:solidFill>
            <a:srgbClr val="00B050"/>
          </a:solidFill>
          <a:ln w="25400" cap="flat" cmpd="sng">
            <a:solidFill>
              <a:srgbClr val="FF5050"/>
            </a:solidFill>
            <a:prstDash val="solid"/>
            <a:round/>
            <a:headEnd type="none" w="med" len="med"/>
            <a:tailEnd type="none" w="med" len="med"/>
          </a:ln>
        </p:spPr>
        <p:txBody>
          <a:bodyPr wrap="square" lIns="91425" tIns="91440" rIns="91425" bIns="91440" anchor="ctr" anchorCtr="0">
            <a:spAutoFit/>
          </a:bodyPr>
          <a:lstStyle/>
          <a:p>
            <a:pPr marL="0" marR="0" lvl="0" indent="0" algn="ctr" rtl="0">
              <a:spcBef>
                <a:spcPts val="0"/>
              </a:spcBef>
              <a:buSzPct val="25000"/>
              <a:buNone/>
            </a:pPr>
            <a:r>
              <a:rPr lang="en-US" sz="1800" b="0" i="0" u="none" strike="noStrike" cap="none" baseline="0" dirty="0">
                <a:solidFill>
                  <a:schemeClr val="lt1"/>
                </a:solidFill>
                <a:latin typeface="Libre Baskerville"/>
                <a:ea typeface="Libre Baskerville"/>
                <a:cs typeface="Libre Baskerville"/>
                <a:sym typeface="Libre Baskerville"/>
              </a:rPr>
              <a:t>Member</a:t>
            </a:r>
          </a:p>
        </p:txBody>
      </p:sp>
      <p:sp>
        <p:nvSpPr>
          <p:cNvPr id="189" name="Shape 189"/>
          <p:cNvSpPr/>
          <p:nvPr/>
        </p:nvSpPr>
        <p:spPr>
          <a:xfrm>
            <a:off x="3429000" y="4438710"/>
            <a:ext cx="1600199" cy="457200"/>
          </a:xfrm>
          <a:prstGeom prst="rect">
            <a:avLst/>
          </a:prstGeom>
          <a:solidFill>
            <a:srgbClr val="FF66FF"/>
          </a:solidFill>
          <a:ln w="25400" cap="flat" cmpd="sng">
            <a:solidFill>
              <a:srgbClr val="92D050"/>
            </a:solidFill>
            <a:prstDash val="solid"/>
            <a:round/>
            <a:headEnd type="none" w="med" len="med"/>
            <a:tailEnd type="none" w="med" len="med"/>
          </a:ln>
        </p:spPr>
        <p:txBody>
          <a:bodyPr lIns="91425" tIns="91440" rIns="91425" bIns="91440" anchor="ctr" anchorCtr="0">
            <a:spAutoFit/>
          </a:bodyPr>
          <a:lstStyle/>
          <a:p>
            <a:pPr marL="0" marR="0" lvl="0" indent="0" algn="ctr" rtl="0">
              <a:spcBef>
                <a:spcPts val="0"/>
              </a:spcBef>
              <a:buSzPct val="25000"/>
              <a:buNone/>
            </a:pPr>
            <a:r>
              <a:rPr lang="en-US" sz="1800" b="0" i="0" u="none" strike="noStrike" cap="none" baseline="0" dirty="0">
                <a:solidFill>
                  <a:schemeClr val="lt1"/>
                </a:solidFill>
                <a:latin typeface="Libre Baskerville"/>
                <a:ea typeface="Libre Baskerville"/>
                <a:cs typeface="Libre Baskerville"/>
                <a:sym typeface="Libre Baskerville"/>
              </a:rPr>
              <a:t>Attendee</a:t>
            </a:r>
          </a:p>
        </p:txBody>
      </p:sp>
      <p:sp>
        <p:nvSpPr>
          <p:cNvPr id="190" name="Shape 190"/>
          <p:cNvSpPr/>
          <p:nvPr/>
        </p:nvSpPr>
        <p:spPr>
          <a:xfrm>
            <a:off x="3200400" y="1934290"/>
            <a:ext cx="2286000" cy="646331"/>
          </a:xfrm>
          <a:prstGeom prst="wedgeRectCallout">
            <a:avLst>
              <a:gd name="adj1" fmla="val -741"/>
              <a:gd name="adj2" fmla="val 144748"/>
            </a:avLst>
          </a:prstGeom>
          <a:solidFill>
            <a:srgbClr val="00B050"/>
          </a:solidFill>
          <a:ln w="25400" cap="flat" cmpd="sng">
            <a:solidFill>
              <a:srgbClr val="00B050"/>
            </a:solidFill>
            <a:prstDash val="solid"/>
            <a:round/>
            <a:headEnd type="none" w="med" len="med"/>
            <a:tailEnd type="none" w="med" len="med"/>
          </a:ln>
        </p:spPr>
        <p:txBody>
          <a:bodyPr wrap="square"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 voter, I'd like to see a leader board of the voting progress for all films</a:t>
            </a:r>
          </a:p>
        </p:txBody>
      </p:sp>
      <p:sp>
        <p:nvSpPr>
          <p:cNvPr id="191" name="Shape 191"/>
          <p:cNvSpPr/>
          <p:nvPr/>
        </p:nvSpPr>
        <p:spPr>
          <a:xfrm>
            <a:off x="1600200" y="2544633"/>
            <a:ext cx="1447604" cy="492443"/>
          </a:xfrm>
          <a:prstGeom prst="wedgeRectCallout">
            <a:avLst>
              <a:gd name="adj1" fmla="val 81628"/>
              <a:gd name="adj2" fmla="val 87434"/>
            </a:avLst>
          </a:prstGeom>
          <a:solidFill>
            <a:srgbClr val="00B050"/>
          </a:solidFill>
          <a:ln w="25400" cap="flat" cmpd="sng">
            <a:solidFill>
              <a:srgbClr val="00B050"/>
            </a:solidFill>
            <a:prstDash val="solid"/>
            <a:round/>
            <a:headEnd type="none" w="med" len="med"/>
            <a:tailEnd type="none" w="med" len="med"/>
          </a:ln>
        </p:spPr>
        <p:txBody>
          <a:bodyPr wrap="square" lIns="91425" tIns="91440" rIns="91425" bIns="91440" anchor="ctr" anchorCtr="0">
            <a:spAutoFit/>
          </a:bodyPr>
          <a:lstStyle/>
          <a:p>
            <a:pPr marL="0" marR="0" lvl="0" indent="0" algn="l" rtl="0">
              <a:spcBef>
                <a:spcPts val="0"/>
              </a:spcBef>
              <a:buSzPct val="25000"/>
              <a:buNone/>
            </a:pPr>
            <a:r>
              <a:rPr lang="en-US" sz="1000" b="0" i="0" u="none" strike="noStrike" cap="none" baseline="0">
                <a:solidFill>
                  <a:schemeClr val="lt1"/>
                </a:solidFill>
                <a:latin typeface="Libre Baskerville"/>
                <a:ea typeface="Libre Baskerville"/>
                <a:cs typeface="Libre Baskerville"/>
                <a:sym typeface="Libre Baskerville"/>
              </a:rPr>
              <a:t>Voter has single vote per session</a:t>
            </a:r>
          </a:p>
        </p:txBody>
      </p:sp>
      <p:sp>
        <p:nvSpPr>
          <p:cNvPr id="192" name="Shape 192"/>
          <p:cNvSpPr/>
          <p:nvPr/>
        </p:nvSpPr>
        <p:spPr>
          <a:xfrm>
            <a:off x="533400" y="4989493"/>
            <a:ext cx="1752600" cy="954107"/>
          </a:xfrm>
          <a:prstGeom prst="wedgeRectCallout">
            <a:avLst>
              <a:gd name="adj1" fmla="val 110250"/>
              <a:gd name="adj2" fmla="val 2839"/>
            </a:avLst>
          </a:prstGeom>
          <a:solidFill>
            <a:srgbClr val="FFC000"/>
          </a:solidFill>
          <a:ln w="25400" cap="flat" cmpd="sng">
            <a:solidFill>
              <a:srgbClr val="FFC000"/>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 user I want to use this app on any device across any operating system as it would be a convenience to me</a:t>
            </a:r>
          </a:p>
        </p:txBody>
      </p:sp>
      <p:sp>
        <p:nvSpPr>
          <p:cNvPr id="193" name="Shape 193"/>
          <p:cNvSpPr/>
          <p:nvPr/>
        </p:nvSpPr>
        <p:spPr>
          <a:xfrm>
            <a:off x="6400800" y="3239869"/>
            <a:ext cx="1752600" cy="646331"/>
          </a:xfrm>
          <a:prstGeom prst="wedgeRectCallout">
            <a:avLst>
              <a:gd name="adj1" fmla="val -66656"/>
              <a:gd name="adj2" fmla="val 39937"/>
            </a:avLst>
          </a:prstGeom>
          <a:solidFill>
            <a:srgbClr val="0070C0"/>
          </a:solidFill>
          <a:ln w="25400" cap="flat" cmpd="sng">
            <a:solidFill>
              <a:srgbClr val="0070C0"/>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Non-members need to be able to login as a guest to submit a vote</a:t>
            </a:r>
          </a:p>
        </p:txBody>
      </p:sp>
      <p:sp>
        <p:nvSpPr>
          <p:cNvPr id="194" name="Shape 194"/>
          <p:cNvSpPr/>
          <p:nvPr/>
        </p:nvSpPr>
        <p:spPr>
          <a:xfrm>
            <a:off x="381000" y="3163669"/>
            <a:ext cx="1752600" cy="646331"/>
          </a:xfrm>
          <a:prstGeom prst="wedgeRectCallout">
            <a:avLst>
              <a:gd name="adj1" fmla="val 63417"/>
              <a:gd name="adj2" fmla="val 52965"/>
            </a:avLst>
          </a:prstGeom>
          <a:solidFill>
            <a:srgbClr val="FF5050"/>
          </a:solidFill>
          <a:ln w="25400" cap="flat" cmpd="sng">
            <a:solidFill>
              <a:srgbClr val="FF5050"/>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a:solidFill>
                  <a:schemeClr val="lt1"/>
                </a:solidFill>
                <a:latin typeface="Libre Baskerville"/>
                <a:ea typeface="Libre Baskerville"/>
                <a:cs typeface="Libre Baskerville"/>
                <a:sym typeface="Libre Baskerville"/>
              </a:rPr>
              <a:t>As a member, I want to login to my Film Festival account</a:t>
            </a:r>
          </a:p>
        </p:txBody>
      </p:sp>
      <p:sp>
        <p:nvSpPr>
          <p:cNvPr id="195" name="Shape 195"/>
          <p:cNvSpPr/>
          <p:nvPr/>
        </p:nvSpPr>
        <p:spPr>
          <a:xfrm rot="10800000" flipV="1">
            <a:off x="2667000" y="5963334"/>
            <a:ext cx="3657600" cy="646331"/>
          </a:xfrm>
          <a:prstGeom prst="wedgeRectCallout">
            <a:avLst>
              <a:gd name="adj1" fmla="val -16207"/>
              <a:gd name="adj2" fmla="val -119555"/>
            </a:avLst>
          </a:prstGeom>
          <a:solidFill>
            <a:srgbClr val="FFC000"/>
          </a:solidFill>
          <a:ln w="25400" cap="flat" cmpd="sng">
            <a:solidFill>
              <a:srgbClr val="FFC000"/>
            </a:solidFill>
            <a:prstDash val="solid"/>
            <a:round/>
            <a:headEnd type="none" w="med" len="med"/>
            <a:tailEnd type="none" w="med" len="med"/>
          </a:ln>
        </p:spPr>
        <p:txBody>
          <a:bodyPr wrap="square"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 user I want to be able to use the mobile app on either a phone or tablet (of the same operating system) so I have more choice of the device I can use</a:t>
            </a:r>
          </a:p>
        </p:txBody>
      </p:sp>
      <p:sp>
        <p:nvSpPr>
          <p:cNvPr id="196" name="Shape 196"/>
          <p:cNvSpPr/>
          <p:nvPr/>
        </p:nvSpPr>
        <p:spPr>
          <a:xfrm>
            <a:off x="5638800" y="2467689"/>
            <a:ext cx="1752600" cy="646331"/>
          </a:xfrm>
          <a:prstGeom prst="wedgeRectCallout">
            <a:avLst>
              <a:gd name="adj1" fmla="val -79994"/>
              <a:gd name="adj2" fmla="val 66864"/>
            </a:avLst>
          </a:prstGeom>
          <a:solidFill>
            <a:srgbClr val="00B050"/>
          </a:solidFill>
          <a:ln w="25400" cap="flat" cmpd="sng">
            <a:solidFill>
              <a:srgbClr val="00B050"/>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 voter, be able to enter simple demographic info</a:t>
            </a:r>
          </a:p>
        </p:txBody>
      </p:sp>
      <p:sp>
        <p:nvSpPr>
          <p:cNvPr id="197" name="Shape 197"/>
          <p:cNvSpPr/>
          <p:nvPr/>
        </p:nvSpPr>
        <p:spPr>
          <a:xfrm>
            <a:off x="6248400" y="4000381"/>
            <a:ext cx="1981199" cy="800219"/>
          </a:xfrm>
          <a:prstGeom prst="wedgeRectCallout">
            <a:avLst>
              <a:gd name="adj1" fmla="val -110779"/>
              <a:gd name="adj2" fmla="val 33250"/>
            </a:avLst>
          </a:prstGeom>
          <a:solidFill>
            <a:srgbClr val="92D050"/>
          </a:solidFill>
          <a:ln w="25400" cap="flat" cmpd="sng">
            <a:solidFill>
              <a:srgbClr val="92D050"/>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an Attendee of the Film Festival I would be able to create my account for the voting system</a:t>
            </a:r>
          </a:p>
        </p:txBody>
      </p:sp>
      <p:sp>
        <p:nvSpPr>
          <p:cNvPr id="198" name="Shape 198"/>
          <p:cNvSpPr/>
          <p:nvPr/>
        </p:nvSpPr>
        <p:spPr>
          <a:xfrm>
            <a:off x="533400" y="3922693"/>
            <a:ext cx="1752600" cy="954107"/>
          </a:xfrm>
          <a:prstGeom prst="wedgeRectCallout">
            <a:avLst>
              <a:gd name="adj1" fmla="val 110629"/>
              <a:gd name="adj2" fmla="val 67534"/>
            </a:avLst>
          </a:prstGeom>
          <a:solidFill>
            <a:srgbClr val="FFC000"/>
          </a:solidFill>
          <a:ln w="25400" cap="flat" cmpd="sng">
            <a:solidFill>
              <a:srgbClr val="FFC000"/>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 user, I want to be able to download the mobile app as quick as possible so I can vote as quickly as possible</a:t>
            </a:r>
          </a:p>
        </p:txBody>
      </p:sp>
      <p:sp>
        <p:nvSpPr>
          <p:cNvPr id="199" name="Shape 199"/>
          <p:cNvSpPr/>
          <p:nvPr/>
        </p:nvSpPr>
        <p:spPr>
          <a:xfrm>
            <a:off x="6248400" y="4913293"/>
            <a:ext cx="1904999" cy="954107"/>
          </a:xfrm>
          <a:prstGeom prst="wedgeRectCallout">
            <a:avLst>
              <a:gd name="adj1" fmla="val -109898"/>
              <a:gd name="adj2" fmla="val -19833"/>
            </a:avLst>
          </a:prstGeom>
          <a:solidFill>
            <a:srgbClr val="FFC000"/>
          </a:solidFill>
          <a:ln w="25400" cap="flat" cmpd="sng">
            <a:solidFill>
              <a:srgbClr val="FFC000"/>
            </a:solidFill>
            <a:prstDash val="solid"/>
            <a:round/>
            <a:headEnd type="none" w="med" len="med"/>
            <a:tailEnd type="none" w="med" len="med"/>
          </a:ln>
        </p:spPr>
        <p:txBody>
          <a:bodyPr lIns="91425" tIns="91440" rIns="91425" bIns="91440" anchor="ctr" anchorCtr="0">
            <a:spAutoFit/>
          </a:bodyPr>
          <a:lstStyle/>
          <a:p>
            <a:pPr marL="0" marR="0" lvl="0" indent="0" algn="l" rtl="0">
              <a:spcBef>
                <a:spcPts val="0"/>
              </a:spcBef>
              <a:buSzPct val="25000"/>
              <a:buNone/>
            </a:pPr>
            <a:r>
              <a:rPr lang="en-US" sz="1000" b="0" i="0" u="none" strike="noStrike" cap="none" baseline="0" dirty="0">
                <a:solidFill>
                  <a:schemeClr val="lt1"/>
                </a:solidFill>
                <a:latin typeface="Libre Baskerville"/>
                <a:ea typeface="Libre Baskerville"/>
                <a:cs typeface="Libre Baskerville"/>
                <a:sym typeface="Libre Baskerville"/>
              </a:rPr>
              <a:t>As a user, I want to be able to quickly uninstall the app when the event is over so it doesn't take up room on my phone/tablet</a:t>
            </a:r>
          </a:p>
        </p:txBody>
      </p:sp>
      <p:sp>
        <p:nvSpPr>
          <p:cNvPr id="200" name="Shape 200"/>
          <p:cNvSpPr/>
          <p:nvPr/>
        </p:nvSpPr>
        <p:spPr>
          <a:xfrm>
            <a:off x="3352800" y="5046077"/>
            <a:ext cx="1752600" cy="461665"/>
          </a:xfrm>
          <a:prstGeom prst="rect">
            <a:avLst/>
          </a:prstGeom>
          <a:solidFill>
            <a:srgbClr val="0070C0"/>
          </a:solidFill>
          <a:ln w="25400" cap="flat" cmpd="sng">
            <a:solidFill>
              <a:srgbClr val="FFC000"/>
            </a:solidFill>
            <a:prstDash val="solid"/>
            <a:round/>
            <a:headEnd type="none" w="med" len="med"/>
            <a:tailEnd type="none" w="med" len="med"/>
          </a:ln>
        </p:spPr>
        <p:txBody>
          <a:bodyPr wrap="square" lIns="91425" tIns="91440" rIns="91425" bIns="91440" anchor="ctr" anchorCtr="0">
            <a:spAutoFit/>
          </a:bodyPr>
          <a:lstStyle/>
          <a:p>
            <a:pPr marL="0" marR="0" lvl="0" indent="0" algn="ctr" rtl="0">
              <a:spcBef>
                <a:spcPts val="0"/>
              </a:spcBef>
              <a:buSzPct val="25000"/>
              <a:buNone/>
            </a:pPr>
            <a:r>
              <a:rPr lang="en-US" sz="1800" b="0" i="0" u="none" strike="noStrike" cap="none" baseline="0" dirty="0">
                <a:solidFill>
                  <a:schemeClr val="lt1"/>
                </a:solidFill>
                <a:latin typeface="Libre Baskerville"/>
                <a:ea typeface="Libre Baskerville"/>
                <a:cs typeface="Libre Baskerville"/>
                <a:sym typeface="Libre Baskerville"/>
              </a:rPr>
              <a:t>Mobile User</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Shape 205"/>
          <p:cNvPicPr preferRelativeResize="0"/>
          <p:nvPr/>
        </p:nvPicPr>
        <p:blipFill rotWithShape="1">
          <a:blip r:embed="rId3">
            <a:alphaModFix/>
          </a:blip>
          <a:srcRect/>
          <a:stretch/>
        </p:blipFill>
        <p:spPr>
          <a:xfrm>
            <a:off x="1219200" y="0"/>
            <a:ext cx="5915099" cy="1392900"/>
          </a:xfrm>
          <a:prstGeom prst="rect">
            <a:avLst/>
          </a:prstGeom>
          <a:noFill/>
          <a:ln>
            <a:noFill/>
          </a:ln>
        </p:spPr>
      </p:pic>
      <p:sp>
        <p:nvSpPr>
          <p:cNvPr id="206" name="Shape 206"/>
          <p:cNvSpPr txBox="1">
            <a:spLocks noGrp="1"/>
          </p:cNvSpPr>
          <p:nvPr>
            <p:ph type="title"/>
          </p:nvPr>
        </p:nvSpPr>
        <p:spPr>
          <a:xfrm>
            <a:off x="457200" y="914400"/>
            <a:ext cx="7467600" cy="1188899"/>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2800" dirty="0" smtClean="0"/>
              <a:t>Work Completed</a:t>
            </a:r>
            <a:endParaRPr lang="en-US" sz="2800" dirty="0"/>
          </a:p>
        </p:txBody>
      </p:sp>
      <p:sp>
        <p:nvSpPr>
          <p:cNvPr id="207" name="Shape 207"/>
          <p:cNvSpPr txBox="1">
            <a:spLocks noGrp="1"/>
          </p:cNvSpPr>
          <p:nvPr>
            <p:ph type="body" idx="1"/>
          </p:nvPr>
        </p:nvSpPr>
        <p:spPr>
          <a:xfrm>
            <a:off x="457200" y="2362200"/>
            <a:ext cx="7543800" cy="4111799"/>
          </a:xfrm>
          <a:prstGeom prst="rect">
            <a:avLst/>
          </a:prstGeom>
          <a:noFill/>
          <a:ln>
            <a:noFill/>
          </a:ln>
        </p:spPr>
        <p:txBody>
          <a:bodyPr lIns="91425" tIns="45700" rIns="91425" bIns="45700" anchor="t" anchorCtr="0">
            <a:noAutofit/>
          </a:bodyPr>
          <a:lstStyle/>
          <a:p>
            <a:pPr marL="457200" indent="-228600">
              <a:lnSpc>
                <a:spcPct val="150000"/>
              </a:lnSpc>
              <a:spcBef>
                <a:spcPts val="0"/>
              </a:spcBef>
              <a:buFont typeface="Noto Symbol"/>
              <a:buChar char="●"/>
            </a:pPr>
            <a:r>
              <a:rPr lang="en-US" sz="1800" dirty="0" smtClean="0">
                <a:latin typeface="Libre Baskerville" charset="0"/>
              </a:rPr>
              <a:t>First client meeting</a:t>
            </a:r>
          </a:p>
          <a:p>
            <a:pPr marL="457200" lvl="0" indent="-228600">
              <a:lnSpc>
                <a:spcPct val="150000"/>
              </a:lnSpc>
              <a:spcBef>
                <a:spcPts val="0"/>
              </a:spcBef>
              <a:buChar char="●"/>
            </a:pPr>
            <a:r>
              <a:rPr lang="en-US" sz="1800" dirty="0" smtClean="0">
                <a:latin typeface="Libre Baskerville" charset="0"/>
              </a:rPr>
              <a:t>Initial user stories</a:t>
            </a:r>
          </a:p>
          <a:p>
            <a:pPr marL="457200" lvl="0" indent="-228600">
              <a:lnSpc>
                <a:spcPct val="150000"/>
              </a:lnSpc>
              <a:spcBef>
                <a:spcPts val="0"/>
              </a:spcBef>
              <a:buChar char="●"/>
            </a:pPr>
            <a:r>
              <a:rPr lang="en-US" sz="1800" dirty="0" smtClean="0">
                <a:latin typeface="Libre Baskerville" charset="0"/>
              </a:rPr>
              <a:t>Project Vision</a:t>
            </a:r>
          </a:p>
          <a:p>
            <a:pPr marL="457200" lvl="0" indent="-228600">
              <a:lnSpc>
                <a:spcPct val="150000"/>
              </a:lnSpc>
              <a:spcBef>
                <a:spcPts val="0"/>
              </a:spcBef>
              <a:buChar char="●"/>
            </a:pPr>
            <a:r>
              <a:rPr lang="en-US" sz="1800" dirty="0" smtClean="0">
                <a:latin typeface="Libre Baskerville" charset="0"/>
              </a:rPr>
              <a:t>Initial software development plan</a:t>
            </a:r>
          </a:p>
          <a:p>
            <a:pPr marL="457200" lvl="0" indent="-228600">
              <a:lnSpc>
                <a:spcPct val="150000"/>
              </a:lnSpc>
              <a:spcBef>
                <a:spcPts val="0"/>
              </a:spcBef>
              <a:buChar char="●"/>
            </a:pPr>
            <a:r>
              <a:rPr lang="en-US" sz="1800" dirty="0" smtClean="0">
                <a:latin typeface="Libre Baskerville" charset="0"/>
              </a:rPr>
              <a:t>Deliverable 1</a:t>
            </a:r>
          </a:p>
          <a:p>
            <a:pPr marL="457200" lvl="0" indent="-228600">
              <a:lnSpc>
                <a:spcPct val="150000"/>
              </a:lnSpc>
              <a:spcBef>
                <a:spcPts val="0"/>
              </a:spcBef>
              <a:buChar char="●"/>
            </a:pPr>
            <a:r>
              <a:rPr lang="en-US" sz="1800" dirty="0" smtClean="0">
                <a:latin typeface="Libre Baskerville" charset="0"/>
              </a:rPr>
              <a:t>Training with mentor (Nick)</a:t>
            </a:r>
          </a:p>
          <a:p>
            <a:pPr lvl="0" indent="52762" rtl="0">
              <a:buSzPct val="100000"/>
              <a:buNone/>
            </a:pPr>
            <a:endParaRPr lang="en-US" sz="1300" b="1"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Shape 205"/>
          <p:cNvPicPr preferRelativeResize="0"/>
          <p:nvPr/>
        </p:nvPicPr>
        <p:blipFill rotWithShape="1">
          <a:blip r:embed="rId3">
            <a:alphaModFix/>
          </a:blip>
          <a:srcRect/>
          <a:stretch/>
        </p:blipFill>
        <p:spPr>
          <a:xfrm>
            <a:off x="1219200" y="0"/>
            <a:ext cx="5915099" cy="1392900"/>
          </a:xfrm>
          <a:prstGeom prst="rect">
            <a:avLst/>
          </a:prstGeom>
          <a:noFill/>
          <a:ln>
            <a:noFill/>
          </a:ln>
        </p:spPr>
      </p:pic>
      <p:sp>
        <p:nvSpPr>
          <p:cNvPr id="206" name="Shape 206"/>
          <p:cNvSpPr txBox="1">
            <a:spLocks noGrp="1"/>
          </p:cNvSpPr>
          <p:nvPr>
            <p:ph type="title"/>
          </p:nvPr>
        </p:nvSpPr>
        <p:spPr>
          <a:xfrm>
            <a:off x="457200" y="914400"/>
            <a:ext cx="7467600" cy="1188899"/>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Libre Baskerville"/>
              <a:buNone/>
            </a:pPr>
            <a:r>
              <a:rPr lang="en-US" sz="2800" dirty="0" smtClean="0"/>
              <a:t>Second Sprint Iteration</a:t>
            </a:r>
            <a:endParaRPr lang="en-US" sz="2800" dirty="0"/>
          </a:p>
        </p:txBody>
      </p:sp>
      <p:sp>
        <p:nvSpPr>
          <p:cNvPr id="207" name="Shape 207"/>
          <p:cNvSpPr txBox="1">
            <a:spLocks noGrp="1"/>
          </p:cNvSpPr>
          <p:nvPr>
            <p:ph type="body" idx="1"/>
          </p:nvPr>
        </p:nvSpPr>
        <p:spPr>
          <a:xfrm>
            <a:off x="457200" y="2362200"/>
            <a:ext cx="7543800" cy="4111799"/>
          </a:xfrm>
          <a:prstGeom prst="rect">
            <a:avLst/>
          </a:prstGeom>
          <a:noFill/>
          <a:ln>
            <a:noFill/>
          </a:ln>
        </p:spPr>
        <p:txBody>
          <a:bodyPr lIns="91425" tIns="45700" rIns="91425" bIns="45700" anchor="t" anchorCtr="0">
            <a:noAutofit/>
          </a:bodyPr>
          <a:lstStyle/>
          <a:p>
            <a:pPr lvl="0" indent="-221557">
              <a:spcBef>
                <a:spcPts val="0"/>
              </a:spcBef>
              <a:buSzPct val="100000"/>
            </a:pPr>
            <a:r>
              <a:rPr lang="en-US" sz="1400" dirty="0" smtClean="0"/>
              <a:t>Site visit scheduled for the weekend of October 16th </a:t>
            </a:r>
          </a:p>
          <a:p>
            <a:pPr lvl="0" indent="-221557">
              <a:spcBef>
                <a:spcPts val="0"/>
              </a:spcBef>
              <a:buSzPct val="100000"/>
            </a:pPr>
            <a:r>
              <a:rPr lang="en-US" sz="1400" dirty="0" smtClean="0"/>
              <a:t>Plan for product development</a:t>
            </a:r>
          </a:p>
          <a:p>
            <a:pPr lvl="1">
              <a:spcBef>
                <a:spcPts val="0"/>
              </a:spcBef>
              <a:buSzPct val="100000"/>
            </a:pPr>
            <a:r>
              <a:rPr lang="en-US" sz="1400" dirty="0" smtClean="0"/>
              <a:t>D</a:t>
            </a:r>
            <a:r>
              <a:rPr lang="en-US" sz="1400" dirty="0" smtClean="0"/>
              <a:t>esign </a:t>
            </a:r>
            <a:r>
              <a:rPr lang="en-US" sz="1400" dirty="0" smtClean="0"/>
              <a:t>database ERD</a:t>
            </a:r>
          </a:p>
          <a:p>
            <a:pPr lvl="1">
              <a:spcBef>
                <a:spcPts val="0"/>
              </a:spcBef>
              <a:buSzPct val="100000"/>
            </a:pPr>
            <a:r>
              <a:rPr lang="en-US" sz="1400" dirty="0" smtClean="0"/>
              <a:t>Determine </a:t>
            </a:r>
            <a:r>
              <a:rPr lang="en-US" sz="1400" dirty="0" smtClean="0"/>
              <a:t>OS platform for web app from the client</a:t>
            </a:r>
          </a:p>
          <a:p>
            <a:pPr lvl="1">
              <a:spcBef>
                <a:spcPts val="0"/>
              </a:spcBef>
              <a:buSzPct val="100000"/>
            </a:pPr>
            <a:r>
              <a:rPr lang="en-US" sz="1400" dirty="0" smtClean="0"/>
              <a:t>Discuss </a:t>
            </a:r>
            <a:r>
              <a:rPr lang="en-US" sz="1400" dirty="0" smtClean="0"/>
              <a:t>&amp; obtain website </a:t>
            </a:r>
            <a:r>
              <a:rPr lang="en-US" sz="1400" dirty="0" err="1" smtClean="0"/>
              <a:t>theming</a:t>
            </a:r>
            <a:r>
              <a:rPr lang="en-US" sz="1400" dirty="0" smtClean="0"/>
              <a:t> (graphics) ideas with our client</a:t>
            </a:r>
          </a:p>
          <a:p>
            <a:pPr lvl="0" indent="111125">
              <a:spcBef>
                <a:spcPts val="0"/>
              </a:spcBef>
              <a:buSzPct val="100000"/>
            </a:pPr>
            <a:r>
              <a:rPr lang="en-US" sz="1400" dirty="0" smtClean="0"/>
              <a:t>Client meetings</a:t>
            </a:r>
          </a:p>
          <a:p>
            <a:pPr lvl="1">
              <a:spcBef>
                <a:spcPts val="0"/>
              </a:spcBef>
              <a:buSzPct val="100000"/>
            </a:pPr>
            <a:r>
              <a:rPr lang="en-US" sz="1400" dirty="0" smtClean="0"/>
              <a:t>Discuss </a:t>
            </a:r>
            <a:r>
              <a:rPr lang="en-US" sz="1400" dirty="0" smtClean="0"/>
              <a:t>design concepts</a:t>
            </a:r>
          </a:p>
          <a:p>
            <a:pPr lvl="1">
              <a:spcBef>
                <a:spcPts val="0"/>
              </a:spcBef>
              <a:buSzPct val="100000"/>
            </a:pPr>
            <a:r>
              <a:rPr lang="en-US" sz="1400" dirty="0" smtClean="0"/>
              <a:t>Discuss </a:t>
            </a:r>
            <a:r>
              <a:rPr lang="en-US" sz="1400" dirty="0" smtClean="0"/>
              <a:t>critical decision making procedures</a:t>
            </a:r>
          </a:p>
          <a:p>
            <a:pPr lvl="0" indent="111125">
              <a:spcBef>
                <a:spcPts val="0"/>
              </a:spcBef>
              <a:buSzPct val="100000"/>
            </a:pPr>
            <a:r>
              <a:rPr lang="en-US" sz="1400" dirty="0" err="1" smtClean="0"/>
              <a:t>Codeachrome</a:t>
            </a:r>
            <a:r>
              <a:rPr lang="en-US" sz="1400" dirty="0" smtClean="0"/>
              <a:t> meetings</a:t>
            </a:r>
          </a:p>
          <a:p>
            <a:pPr lvl="1">
              <a:spcBef>
                <a:spcPts val="0"/>
              </a:spcBef>
              <a:buSzPct val="100000"/>
            </a:pPr>
            <a:r>
              <a:rPr lang="en-US" sz="1400" dirty="0" smtClean="0"/>
              <a:t>Continue </a:t>
            </a:r>
            <a:r>
              <a:rPr lang="en-US" sz="1400" dirty="0" smtClean="0"/>
              <a:t>weekly meetings with mentor to develop programming practice skills</a:t>
            </a:r>
          </a:p>
          <a:p>
            <a:pPr lvl="1">
              <a:spcBef>
                <a:spcPts val="0"/>
              </a:spcBef>
              <a:buSzPct val="100000"/>
            </a:pPr>
            <a:r>
              <a:rPr lang="en-US" sz="1400" dirty="0" smtClean="0"/>
              <a:t>Continue </a:t>
            </a:r>
            <a:r>
              <a:rPr lang="en-US" sz="1400" dirty="0" smtClean="0"/>
              <a:t>following deadlines for deliverables</a:t>
            </a:r>
          </a:p>
          <a:p>
            <a:pPr lvl="1">
              <a:spcBef>
                <a:spcPts val="0"/>
              </a:spcBef>
              <a:buSzPct val="100000"/>
            </a:pPr>
            <a:r>
              <a:rPr lang="en-US" sz="1400" dirty="0" smtClean="0"/>
              <a:t>Continue </a:t>
            </a:r>
            <a:r>
              <a:rPr lang="en-US" sz="1400" dirty="0" smtClean="0"/>
              <a:t>submitting work hours and reports in </a:t>
            </a:r>
            <a:r>
              <a:rPr lang="en-US" sz="1400" dirty="0" smtClean="0"/>
              <a:t>JIRA</a:t>
            </a:r>
            <a:endParaRPr lang="en-US" sz="1400" dirty="0" smtClean="0"/>
          </a:p>
          <a:p>
            <a:pPr lvl="0" indent="111125">
              <a:spcBef>
                <a:spcPts val="0"/>
              </a:spcBef>
              <a:buSzPct val="100000"/>
            </a:pPr>
            <a:r>
              <a:rPr lang="en-US" sz="1400" dirty="0" smtClean="0"/>
              <a:t>Communication</a:t>
            </a:r>
          </a:p>
          <a:p>
            <a:pPr lvl="1">
              <a:spcBef>
                <a:spcPts val="0"/>
              </a:spcBef>
              <a:buSzPct val="100000"/>
            </a:pPr>
            <a:r>
              <a:rPr lang="en-US" sz="1400" dirty="0" smtClean="0"/>
              <a:t>Constant </a:t>
            </a:r>
            <a:r>
              <a:rPr lang="en-US" sz="1400" dirty="0" smtClean="0"/>
              <a:t>feedback both constructive criticism and positive communication</a:t>
            </a:r>
          </a:p>
          <a:p>
            <a:pPr lvl="1">
              <a:spcBef>
                <a:spcPts val="0"/>
              </a:spcBef>
              <a:buSzPct val="100000"/>
            </a:pPr>
            <a:r>
              <a:rPr lang="en-US" sz="1400" dirty="0" smtClean="0"/>
              <a:t>Teambuilding </a:t>
            </a:r>
            <a:r>
              <a:rPr lang="en-US" sz="1400" dirty="0" smtClean="0"/>
              <a:t>- Donny to bring pizza for missing a meeting</a:t>
            </a:r>
          </a:p>
          <a:p>
            <a:pPr lvl="0" indent="52762" rtl="0">
              <a:buSzPct val="100000"/>
            </a:pPr>
            <a:endParaRPr lang="en-US" sz="1300"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riel">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1133</Words>
  <Application>Microsoft Office PowerPoint</Application>
  <PresentationFormat>On-screen Show (4:3)</PresentationFormat>
  <Paragraphs>99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Libre Baskerville</vt:lpstr>
      <vt:lpstr>Noto Symbol</vt:lpstr>
      <vt:lpstr>Oriel</vt:lpstr>
      <vt:lpstr>First Sprint Iteration </vt:lpstr>
      <vt:lpstr>World Arts Film Festival </vt:lpstr>
      <vt:lpstr>World Arts Film Festival 2015 Fact Sheet</vt:lpstr>
      <vt:lpstr>World Arts Film Festival Project</vt:lpstr>
      <vt:lpstr>Product Backlog</vt:lpstr>
      <vt:lpstr>User Stories</vt:lpstr>
      <vt:lpstr>User Stories</vt:lpstr>
      <vt:lpstr>Work Completed</vt:lpstr>
      <vt:lpstr>Second Sprint Iteration</vt:lpstr>
      <vt:lpstr>Problems Faced</vt:lpstr>
      <vt:lpstr>Lessons Learned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Sprint Iteration</dc:title>
  <dc:creator>John</dc:creator>
  <cp:lastModifiedBy>John</cp:lastModifiedBy>
  <cp:revision>18</cp:revision>
  <dcterms:modified xsi:type="dcterms:W3CDTF">2015-09-28T18:43:41Z</dcterms:modified>
</cp:coreProperties>
</file>