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17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833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252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668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085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502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0920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337" algn="l" defTabSz="4388833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7D4"/>
    <a:srgbClr val="6C91BB"/>
    <a:srgbClr val="7E7E6A"/>
    <a:srgbClr val="35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997" autoAdjust="0"/>
    <p:restoredTop sz="94694" autoAdjust="0"/>
  </p:normalViewPr>
  <p:slideViewPr>
    <p:cSldViewPr>
      <p:cViewPr varScale="1">
        <p:scale>
          <a:sx n="21" d="100"/>
          <a:sy n="21" d="100"/>
        </p:scale>
        <p:origin x="-534" y="-132"/>
      </p:cViewPr>
      <p:guideLst>
        <p:guide orient="horz" pos="4361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" d="100"/>
        <a:sy n="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C061-A248-454D-8B66-001E05ADF857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8E97-36C1-4D40-8E7C-BA0DB474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53008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06017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59025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12034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765042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18050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271059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24067" algn="l" defTabSz="75300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58E97-36C1-4D40-8E7C-BA0DB4741D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0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rot="10800000">
            <a:off x="0" y="0"/>
            <a:ext cx="43891200" cy="3291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0602" tIns="75301" rIns="150602" bIns="7530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8833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813" indent="-1645813" algn="l" defTabSz="4388833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28" indent="-1371511" algn="l" defTabSz="4388833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043" indent="-1097208" algn="l" defTabSz="4388833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460" indent="-1097208" algn="l" defTabSz="4388833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877" indent="-1097208" algn="l" defTabSz="4388833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293" indent="-1097208" algn="l" defTabSz="4388833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712" indent="-1097208" algn="l" defTabSz="4388833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128" indent="-1097208" algn="l" defTabSz="4388833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545" indent="-1097208" algn="l" defTabSz="4388833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833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17" algn="l" defTabSz="4388833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833" algn="l" defTabSz="4388833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252" algn="l" defTabSz="4388833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668" algn="l" defTabSz="4388833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085" algn="l" defTabSz="4388833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502" algn="l" defTabSz="4388833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920" algn="l" defTabSz="4388833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337" algn="l" defTabSz="4388833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736"/>
          <p:cNvSpPr>
            <a:spLocks noChangeArrowheads="1"/>
          </p:cNvSpPr>
          <p:nvPr/>
        </p:nvSpPr>
        <p:spPr bwMode="auto">
          <a:xfrm>
            <a:off x="1679142" y="5100986"/>
            <a:ext cx="8804171" cy="278336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150602" tIns="75301" rIns="150602" bIns="75301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737"/>
          <p:cNvSpPr>
            <a:spLocks noChangeArrowheads="1"/>
          </p:cNvSpPr>
          <p:nvPr/>
        </p:nvSpPr>
        <p:spPr bwMode="auto">
          <a:xfrm>
            <a:off x="33509364" y="5100986"/>
            <a:ext cx="8804171" cy="278336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150602" tIns="75301" rIns="150602" bIns="7530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738"/>
          <p:cNvSpPr>
            <a:spLocks noChangeArrowheads="1"/>
          </p:cNvSpPr>
          <p:nvPr/>
        </p:nvSpPr>
        <p:spPr bwMode="auto">
          <a:xfrm>
            <a:off x="22847783" y="5100986"/>
            <a:ext cx="8804171" cy="278336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150602" tIns="75301" rIns="150602" bIns="75301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739"/>
          <p:cNvSpPr>
            <a:spLocks noChangeArrowheads="1"/>
          </p:cNvSpPr>
          <p:nvPr/>
        </p:nvSpPr>
        <p:spPr bwMode="auto">
          <a:xfrm>
            <a:off x="12263462" y="5100986"/>
            <a:ext cx="8804171" cy="278336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150602" tIns="75301" rIns="150602" bIns="75301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611"/>
          <p:cNvSpPr txBox="1">
            <a:spLocks noChangeArrowheads="1"/>
          </p:cNvSpPr>
          <p:nvPr/>
        </p:nvSpPr>
        <p:spPr bwMode="auto">
          <a:xfrm>
            <a:off x="2606234" y="6662058"/>
            <a:ext cx="7281549" cy="1772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Sustie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dolorero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dignim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quat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dunt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aliqui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blaorperit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volor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iriuscip</a:t>
            </a:r>
            <a:r>
              <a:rPr lang="en-US" sz="3000" dirty="0">
                <a:latin typeface="Trebuchet MS" charset="0"/>
              </a:rPr>
              <a:t> et nit </a:t>
            </a:r>
            <a:r>
              <a:rPr lang="en-US" sz="3000" dirty="0" err="1">
                <a:latin typeface="Trebuchet MS" charset="0"/>
              </a:rPr>
              <a:t>doluptatis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dunt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euiscin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henim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zzrit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erit</a:t>
            </a:r>
            <a:r>
              <a:rPr lang="en-US" sz="3000" dirty="0">
                <a:latin typeface="Trebuchet MS" charset="0"/>
              </a:rPr>
              <a:t> lam.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Nullum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nibh</a:t>
            </a:r>
            <a:r>
              <a:rPr lang="en-US" sz="3000" dirty="0">
                <a:latin typeface="Trebuchet MS" charset="0"/>
              </a:rPr>
              <a:t> et </a:t>
            </a:r>
            <a:r>
              <a:rPr lang="en-US" sz="3000" dirty="0" err="1">
                <a:latin typeface="Trebuchet MS" charset="0"/>
              </a:rPr>
              <a:t>luptat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wisis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estrud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exer</a:t>
            </a:r>
            <a:r>
              <a:rPr lang="en-US" sz="3000" dirty="0">
                <a:latin typeface="Trebuchet MS" charset="0"/>
              </a:rPr>
              <a:t> sum quam qui </a:t>
            </a:r>
            <a:r>
              <a:rPr lang="en-US" sz="3000" dirty="0" err="1">
                <a:latin typeface="Trebuchet MS" charset="0"/>
              </a:rPr>
              <a:t>bla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faccummy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augue</a:t>
            </a:r>
            <a:r>
              <a:rPr lang="en-US" sz="3000" dirty="0">
                <a:latin typeface="Trebuchet MS" charset="0"/>
              </a:rPr>
              <a:t> mod </a:t>
            </a:r>
            <a:r>
              <a:rPr lang="en-US" sz="3000" dirty="0" err="1">
                <a:latin typeface="Trebuchet MS" charset="0"/>
              </a:rPr>
              <a:t>duis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nonsequ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ismodio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nsenibh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faccum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zzrit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nosto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digna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commy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autpat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iustinc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iliquis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euguerostrud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molorer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suscincilla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feuisl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ullaortinis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si</a:t>
            </a:r>
            <a:r>
              <a:rPr lang="en-US" sz="3000" dirty="0">
                <a:latin typeface="Trebuchet MS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sim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acin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euguerosto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commolore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tate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delit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atie</a:t>
            </a:r>
            <a:r>
              <a:rPr lang="en-US" sz="3000" dirty="0">
                <a:latin typeface="Trebuchet MS" charset="0"/>
              </a:rPr>
              <a:t> tat </a:t>
            </a:r>
            <a:r>
              <a:rPr lang="en-US" sz="3000" dirty="0" err="1">
                <a:latin typeface="Trebuchet MS" charset="0"/>
              </a:rPr>
              <a:t>lut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iril</a:t>
            </a:r>
            <a:r>
              <a:rPr lang="en-US" sz="3000" dirty="0">
                <a:latin typeface="Trebuchet MS" charset="0"/>
              </a:rPr>
              <a:t> do </a:t>
            </a:r>
            <a:r>
              <a:rPr lang="en-US" sz="3000" dirty="0" err="1">
                <a:latin typeface="Trebuchet MS" charset="0"/>
              </a:rPr>
              <a:t>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ipit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ilisl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dolortie</a:t>
            </a:r>
            <a:r>
              <a:rPr lang="en-US" sz="3000" dirty="0">
                <a:latin typeface="Trebuchet MS" charset="0"/>
              </a:rPr>
              <a:t> tat, </a:t>
            </a:r>
            <a:r>
              <a:rPr lang="en-US" sz="3000" dirty="0" err="1">
                <a:latin typeface="Trebuchet MS" charset="0"/>
              </a:rPr>
              <a:t>ver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numsandre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odolore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vendre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facipit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ulputatio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conse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volum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</a:t>
            </a:r>
            <a:r>
              <a:rPr lang="en-US" sz="3000" dirty="0">
                <a:latin typeface="Trebuchet MS" charset="0"/>
              </a:rPr>
              <a:t> tat. 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Amcorem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iurem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tatet</a:t>
            </a:r>
            <a:r>
              <a:rPr lang="en-US" sz="3000" dirty="0">
                <a:latin typeface="Trebuchet MS" charset="0"/>
              </a:rPr>
              <a:t>, </a:t>
            </a:r>
            <a:r>
              <a:rPr lang="en-US" sz="3000" dirty="0" err="1">
                <a:latin typeface="Trebuchet MS" charset="0"/>
              </a:rPr>
              <a:t>volesequisl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tet</a:t>
            </a:r>
            <a:r>
              <a:rPr lang="en-US" sz="3000" dirty="0">
                <a:latin typeface="Trebuchet MS" charset="0"/>
              </a:rPr>
              <a:t>, </a:t>
            </a:r>
            <a:r>
              <a:rPr lang="en-US" sz="3000" dirty="0" err="1">
                <a:latin typeface="Trebuchet MS" charset="0"/>
              </a:rPr>
              <a:t>quat</a:t>
            </a:r>
            <a:r>
              <a:rPr lang="en-US" sz="3000" dirty="0">
                <a:latin typeface="Trebuchet MS" charset="0"/>
              </a:rPr>
              <a:t> acing </a:t>
            </a:r>
            <a:r>
              <a:rPr lang="en-US" sz="3000" dirty="0" err="1">
                <a:latin typeface="Trebuchet MS" charset="0"/>
              </a:rPr>
              <a:t>eugiam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dipit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adiam</a:t>
            </a:r>
            <a:r>
              <a:rPr lang="en-US" sz="3000" dirty="0">
                <a:latin typeface="Trebuchet MS" charset="0"/>
              </a:rPr>
              <a:t>, </a:t>
            </a:r>
            <a:r>
              <a:rPr lang="en-US" sz="3000" dirty="0" err="1">
                <a:latin typeface="Trebuchet MS" charset="0"/>
              </a:rPr>
              <a:t>consequat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adionul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lametue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doloreet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ullummod</a:t>
            </a:r>
            <a:r>
              <a:rPr lang="en-US" sz="3000" dirty="0">
                <a:latin typeface="Trebuchet MS" charset="0"/>
              </a:rPr>
              <a:t> tin </a:t>
            </a:r>
            <a:r>
              <a:rPr lang="en-US" sz="3000" dirty="0" err="1">
                <a:latin typeface="Trebuchet MS" charset="0"/>
              </a:rPr>
              <a:t>ut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inci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minit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acillam</a:t>
            </a:r>
            <a:r>
              <a:rPr lang="en-US" sz="3000" dirty="0">
                <a:latin typeface="Trebuchet MS" charset="0"/>
              </a:rPr>
              <a:t>, </a:t>
            </a:r>
            <a:r>
              <a:rPr lang="en-US" sz="3000" dirty="0" err="1">
                <a:latin typeface="Trebuchet MS" charset="0"/>
              </a:rPr>
              <a:t>consequam</a:t>
            </a:r>
            <a:r>
              <a:rPr lang="en-US" sz="3000" dirty="0">
                <a:latin typeface="Trebuchet MS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dolobor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iustrud</a:t>
            </a:r>
            <a:r>
              <a:rPr lang="en-US" sz="3000" dirty="0">
                <a:latin typeface="Trebuchet MS" charset="0"/>
              </a:rPr>
              <a:t> tie </a:t>
            </a:r>
            <a:r>
              <a:rPr lang="en-US" sz="3000" dirty="0" err="1">
                <a:latin typeface="Trebuchet MS" charset="0"/>
              </a:rPr>
              <a:t>faccum</a:t>
            </a:r>
            <a:r>
              <a:rPr lang="en-US" sz="3000" dirty="0">
                <a:latin typeface="Trebuchet MS" charset="0"/>
              </a:rPr>
              <a:t> at </a:t>
            </a:r>
            <a:r>
              <a:rPr lang="en-US" sz="3000" dirty="0" err="1">
                <a:latin typeface="Trebuchet MS" charset="0"/>
              </a:rPr>
              <a:t>volobor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perostie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consequatum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elendreet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nullum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dolorpe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riuscillum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quamcortinim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ametum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</a:t>
            </a:r>
            <a:r>
              <a:rPr lang="en-US" sz="3000" dirty="0">
                <a:latin typeface="Trebuchet MS" charset="0"/>
              </a:rPr>
              <a:t> in </a:t>
            </a:r>
            <a:r>
              <a:rPr lang="en-US" sz="3000" dirty="0" err="1">
                <a:latin typeface="Trebuchet MS" charset="0"/>
              </a:rPr>
              <a:t>verci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eniate</a:t>
            </a:r>
            <a:r>
              <a:rPr lang="en-US" sz="3000" dirty="0">
                <a:latin typeface="Trebuchet MS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endParaRPr lang="en-US" sz="3000" dirty="0">
              <a:latin typeface="Trebuchet MS" charset="0"/>
            </a:endParaRPr>
          </a:p>
        </p:txBody>
      </p:sp>
      <p:sp>
        <p:nvSpPr>
          <p:cNvPr id="22" name="Text Box 612"/>
          <p:cNvSpPr txBox="1">
            <a:spLocks noChangeArrowheads="1"/>
          </p:cNvSpPr>
          <p:nvPr/>
        </p:nvSpPr>
        <p:spPr bwMode="auto">
          <a:xfrm>
            <a:off x="2633598" y="23564642"/>
            <a:ext cx="3708376" cy="68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300" b="1" spc="988" dirty="0">
                <a:latin typeface="Trebuchet MS" charset="0"/>
              </a:rPr>
              <a:t>PURPOSE</a:t>
            </a:r>
            <a:endParaRPr lang="en-US" sz="7200" b="1" spc="988" dirty="0">
              <a:latin typeface="Gill Sans" charset="0"/>
            </a:endParaRPr>
          </a:p>
        </p:txBody>
      </p:sp>
      <p:sp>
        <p:nvSpPr>
          <p:cNvPr id="24" name="Text Box 613"/>
          <p:cNvSpPr txBox="1">
            <a:spLocks noChangeArrowheads="1"/>
          </p:cNvSpPr>
          <p:nvPr/>
        </p:nvSpPr>
        <p:spPr bwMode="auto">
          <a:xfrm>
            <a:off x="3031152" y="26592437"/>
            <a:ext cx="6722448" cy="68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300" spc="659" dirty="0">
                <a:latin typeface="Trebuchet MS" charset="0"/>
              </a:rPr>
              <a:t>Hypothesis</a:t>
            </a:r>
            <a:endParaRPr lang="en-US" sz="6600" spc="659" dirty="0">
              <a:latin typeface="Gill Sans" charset="0"/>
            </a:endParaRPr>
          </a:p>
        </p:txBody>
      </p:sp>
      <p:sp>
        <p:nvSpPr>
          <p:cNvPr id="25" name="Text Box 614"/>
          <p:cNvSpPr txBox="1">
            <a:spLocks noChangeArrowheads="1"/>
          </p:cNvSpPr>
          <p:nvPr/>
        </p:nvSpPr>
        <p:spPr bwMode="auto">
          <a:xfrm>
            <a:off x="3019886" y="24455462"/>
            <a:ext cx="5998747" cy="265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Nostie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dignisisim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iuscip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erillaore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magnismod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commy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nulla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feummy</a:t>
            </a:r>
            <a:r>
              <a:rPr lang="en-US" sz="3000" dirty="0">
                <a:latin typeface="Trebuchet MS" charset="0"/>
              </a:rPr>
              <a:t> non </a:t>
            </a:r>
            <a:r>
              <a:rPr lang="en-US" sz="3000" dirty="0" err="1">
                <a:latin typeface="Trebuchet MS" charset="0"/>
              </a:rPr>
              <a:t>velese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dipit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lutat</a:t>
            </a:r>
            <a:r>
              <a:rPr lang="en-US" sz="3000" dirty="0">
                <a:latin typeface="Trebuchet MS" charset="0"/>
              </a:rPr>
              <a:t>.</a:t>
            </a:r>
            <a:r>
              <a:rPr lang="en-US" sz="3000" dirty="0"/>
              <a:t> </a:t>
            </a:r>
          </a:p>
          <a:p>
            <a:endParaRPr lang="en-US" sz="3000" dirty="0"/>
          </a:p>
          <a:p>
            <a:endParaRPr lang="en-US" sz="3000" baseline="30000" dirty="0">
              <a:latin typeface="Calisto MT" charset="0"/>
            </a:endParaRPr>
          </a:p>
        </p:txBody>
      </p:sp>
      <p:sp>
        <p:nvSpPr>
          <p:cNvPr id="26" name="Text Box 615"/>
          <p:cNvSpPr txBox="1">
            <a:spLocks noChangeArrowheads="1"/>
          </p:cNvSpPr>
          <p:nvPr/>
        </p:nvSpPr>
        <p:spPr bwMode="auto">
          <a:xfrm>
            <a:off x="3048001" y="27729525"/>
            <a:ext cx="6496709" cy="395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 marL="847134" indent="-847134">
              <a:buBlip>
                <a:blip r:embed="rId3"/>
              </a:buBlip>
            </a:pPr>
            <a:r>
              <a:rPr lang="en-US" sz="3000" dirty="0" err="1">
                <a:latin typeface="Trebuchet MS" charset="0"/>
              </a:rPr>
              <a:t>Tuamet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praesequis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delenit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wisit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lutpat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iriusci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essequa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mcommy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nonsequi</a:t>
            </a:r>
            <a:r>
              <a:rPr lang="en-US" sz="3000" dirty="0">
                <a:latin typeface="Trebuchet MS" charset="0"/>
              </a:rPr>
              <a:t> Ign.</a:t>
            </a:r>
          </a:p>
          <a:p>
            <a:pPr marL="847134" indent="-847134">
              <a:buBlip>
                <a:blip r:embed="rId3"/>
              </a:buBlip>
            </a:pPr>
            <a:endParaRPr lang="en-US" sz="3000" dirty="0">
              <a:latin typeface="Trebuchet MS" charset="0"/>
            </a:endParaRPr>
          </a:p>
          <a:p>
            <a:pPr marL="847134" indent="-847134">
              <a:buBlip>
                <a:blip r:embed="rId3"/>
              </a:buBlip>
            </a:pPr>
            <a:r>
              <a:rPr lang="en-US" sz="3000" dirty="0" err="1">
                <a:latin typeface="Trebuchet MS" charset="0"/>
              </a:rPr>
              <a:t>Elendreet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nullum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dolorpe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riuscillum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quamcortinim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ametum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</a:t>
            </a:r>
            <a:r>
              <a:rPr lang="en-US" sz="3000" dirty="0">
                <a:latin typeface="Trebuchet MS" charset="0"/>
              </a:rPr>
              <a:t> in </a:t>
            </a:r>
            <a:r>
              <a:rPr lang="en-US" sz="3000" dirty="0" err="1">
                <a:latin typeface="Trebuchet MS" charset="0"/>
              </a:rPr>
              <a:t>verci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eniate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veraesse</a:t>
            </a:r>
            <a:endParaRPr lang="en-US" sz="3000" dirty="0">
              <a:latin typeface="Calisto MT" charset="0"/>
            </a:endParaRPr>
          </a:p>
        </p:txBody>
      </p:sp>
      <p:sp>
        <p:nvSpPr>
          <p:cNvPr id="27" name="Text Box 616"/>
          <p:cNvSpPr txBox="1">
            <a:spLocks noChangeArrowheads="1"/>
          </p:cNvSpPr>
          <p:nvPr/>
        </p:nvSpPr>
        <p:spPr bwMode="auto">
          <a:xfrm>
            <a:off x="2471031" y="5666624"/>
            <a:ext cx="7926611" cy="85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600" b="1" spc="988" dirty="0">
                <a:latin typeface="Trebuchet MS"/>
                <a:cs typeface="Trebuchet MS"/>
              </a:rPr>
              <a:t>INTRODUCTION</a:t>
            </a:r>
          </a:p>
        </p:txBody>
      </p:sp>
      <p:sp>
        <p:nvSpPr>
          <p:cNvPr id="28" name="Text Box 617"/>
          <p:cNvSpPr txBox="1">
            <a:spLocks noChangeArrowheads="1"/>
          </p:cNvSpPr>
          <p:nvPr/>
        </p:nvSpPr>
        <p:spPr bwMode="auto">
          <a:xfrm>
            <a:off x="12978097" y="5683868"/>
            <a:ext cx="5272846" cy="85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600" b="1" spc="494" dirty="0">
                <a:latin typeface="Trebuchet MS" charset="0"/>
              </a:rPr>
              <a:t>METHODS</a:t>
            </a:r>
            <a:endParaRPr lang="en-US" sz="4600" b="1" spc="494" dirty="0">
              <a:latin typeface="Gill Sans" charset="0"/>
            </a:endParaRPr>
          </a:p>
        </p:txBody>
      </p:sp>
      <p:sp>
        <p:nvSpPr>
          <p:cNvPr id="29" name="Text Box 618"/>
          <p:cNvSpPr txBox="1">
            <a:spLocks noChangeArrowheads="1"/>
          </p:cNvSpPr>
          <p:nvPr/>
        </p:nvSpPr>
        <p:spPr bwMode="auto">
          <a:xfrm>
            <a:off x="23652481" y="5683868"/>
            <a:ext cx="5272846" cy="85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600" b="1" spc="988" dirty="0">
                <a:latin typeface="Trebuchet MS" charset="0"/>
              </a:rPr>
              <a:t>RESULTS</a:t>
            </a:r>
            <a:endParaRPr lang="en-US" sz="4600" b="1" spc="988" dirty="0">
              <a:latin typeface="Gill Sans" charset="0"/>
            </a:endParaRPr>
          </a:p>
        </p:txBody>
      </p:sp>
      <p:sp>
        <p:nvSpPr>
          <p:cNvPr id="30" name="Text Box 619"/>
          <p:cNvSpPr txBox="1">
            <a:spLocks noChangeArrowheads="1"/>
          </p:cNvSpPr>
          <p:nvPr/>
        </p:nvSpPr>
        <p:spPr bwMode="auto">
          <a:xfrm>
            <a:off x="34301253" y="6014973"/>
            <a:ext cx="7884179" cy="90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4000" b="1" spc="494" dirty="0">
                <a:latin typeface="Trebuchet MS" charset="0"/>
              </a:rPr>
              <a:t>DISCUSSION AND</a:t>
            </a:r>
            <a:endParaRPr lang="en-US" sz="7200" b="1" spc="494" dirty="0">
              <a:latin typeface="Trebuchet MS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4600" b="1" spc="988" dirty="0">
                <a:latin typeface="Trebuchet MS" charset="0"/>
              </a:rPr>
              <a:t>CONCLUSIONS</a:t>
            </a:r>
            <a:endParaRPr lang="en-US" sz="4600" b="1" spc="988" dirty="0">
              <a:latin typeface="Gill Sans" charset="0"/>
            </a:endParaRPr>
          </a:p>
        </p:txBody>
      </p:sp>
      <p:sp>
        <p:nvSpPr>
          <p:cNvPr id="31" name="Text Box 620"/>
          <p:cNvSpPr txBox="1">
            <a:spLocks noChangeArrowheads="1"/>
          </p:cNvSpPr>
          <p:nvPr/>
        </p:nvSpPr>
        <p:spPr bwMode="auto">
          <a:xfrm>
            <a:off x="13113298" y="6675855"/>
            <a:ext cx="7436066" cy="698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Sustie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dolorero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dignim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quat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dunt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aliqui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blaorperit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volor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iriuscip</a:t>
            </a:r>
            <a:r>
              <a:rPr lang="en-US" sz="3000" dirty="0">
                <a:latin typeface="Trebuchet MS" charset="0"/>
              </a:rPr>
              <a:t> et nit </a:t>
            </a:r>
            <a:r>
              <a:rPr lang="en-US" sz="3000" dirty="0" err="1">
                <a:latin typeface="Trebuchet MS" charset="0"/>
              </a:rPr>
              <a:t>doluptatis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dunt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euiscin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henim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zzrit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erit</a:t>
            </a:r>
            <a:r>
              <a:rPr lang="en-US" sz="3000" dirty="0">
                <a:latin typeface="Trebuchet MS" charset="0"/>
              </a:rPr>
              <a:t> lam.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Nullum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nibh</a:t>
            </a:r>
            <a:r>
              <a:rPr lang="en-US" sz="3000" dirty="0">
                <a:latin typeface="Trebuchet MS" charset="0"/>
              </a:rPr>
              <a:t> et </a:t>
            </a:r>
            <a:r>
              <a:rPr lang="en-US" sz="3000" dirty="0" err="1">
                <a:latin typeface="Trebuchet MS" charset="0"/>
              </a:rPr>
              <a:t>luptat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wisis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estrud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exer</a:t>
            </a:r>
            <a:r>
              <a:rPr lang="en-US" sz="3000" dirty="0">
                <a:latin typeface="Trebuchet MS" charset="0"/>
              </a:rPr>
              <a:t> sum quam qui </a:t>
            </a:r>
            <a:r>
              <a:rPr lang="en-US" sz="3000" dirty="0" err="1">
                <a:latin typeface="Trebuchet MS" charset="0"/>
              </a:rPr>
              <a:t>bla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faccummy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augue</a:t>
            </a:r>
            <a:r>
              <a:rPr lang="en-US" sz="3000" dirty="0">
                <a:latin typeface="Trebuchet MS" charset="0"/>
              </a:rPr>
              <a:t> mod </a:t>
            </a:r>
            <a:r>
              <a:rPr lang="en-US" sz="3000" dirty="0" err="1">
                <a:latin typeface="Trebuchet MS" charset="0"/>
              </a:rPr>
              <a:t>duis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nonsequ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ismodio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nsenibh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faccum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zzrit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nosto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digna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commy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autpat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iustinc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iliquis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euguerostrud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molorer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suscincilla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feuisl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ullaortinis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si</a:t>
            </a:r>
            <a:r>
              <a:rPr lang="en-US" sz="3000" dirty="0">
                <a:latin typeface="Trebuchet MS" charset="0"/>
              </a:rPr>
              <a:t>.</a:t>
            </a:r>
          </a:p>
        </p:txBody>
      </p:sp>
      <p:sp>
        <p:nvSpPr>
          <p:cNvPr id="32" name="Text Box 621"/>
          <p:cNvSpPr txBox="1">
            <a:spLocks noChangeArrowheads="1"/>
          </p:cNvSpPr>
          <p:nvPr/>
        </p:nvSpPr>
        <p:spPr bwMode="auto">
          <a:xfrm>
            <a:off x="23697619" y="6691373"/>
            <a:ext cx="7494006" cy="1039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Sustie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dolorero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dignim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quat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dunt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aliqui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blaorperit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volor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iriuscip</a:t>
            </a:r>
            <a:r>
              <a:rPr lang="en-US" sz="3000" dirty="0">
                <a:latin typeface="Trebuchet MS" charset="0"/>
              </a:rPr>
              <a:t> et nit </a:t>
            </a:r>
            <a:r>
              <a:rPr lang="en-US" sz="3000" dirty="0" err="1">
                <a:latin typeface="Trebuchet MS" charset="0"/>
              </a:rPr>
              <a:t>doluptatis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dunt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euiscin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henim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zzrit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erit</a:t>
            </a:r>
            <a:r>
              <a:rPr lang="en-US" sz="3000" dirty="0">
                <a:latin typeface="Trebuchet MS" charset="0"/>
              </a:rPr>
              <a:t> lam.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Nullum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nibh</a:t>
            </a:r>
            <a:r>
              <a:rPr lang="en-US" sz="3000" dirty="0">
                <a:latin typeface="Trebuchet MS" charset="0"/>
              </a:rPr>
              <a:t> et </a:t>
            </a:r>
            <a:r>
              <a:rPr lang="en-US" sz="3000" dirty="0" err="1">
                <a:latin typeface="Trebuchet MS" charset="0"/>
              </a:rPr>
              <a:t>luptat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wisis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estrud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exer</a:t>
            </a:r>
            <a:r>
              <a:rPr lang="en-US" sz="3000" dirty="0">
                <a:latin typeface="Trebuchet MS" charset="0"/>
              </a:rPr>
              <a:t> sum quam qui </a:t>
            </a:r>
            <a:r>
              <a:rPr lang="en-US" sz="3000" dirty="0" err="1">
                <a:latin typeface="Trebuchet MS" charset="0"/>
              </a:rPr>
              <a:t>bla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faccummy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augue</a:t>
            </a:r>
            <a:r>
              <a:rPr lang="en-US" sz="3000" dirty="0">
                <a:latin typeface="Trebuchet MS" charset="0"/>
              </a:rPr>
              <a:t> mod </a:t>
            </a:r>
            <a:r>
              <a:rPr lang="en-US" sz="3000" dirty="0" err="1">
                <a:latin typeface="Trebuchet MS" charset="0"/>
              </a:rPr>
              <a:t>duis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nonsequ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ismodio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nsenibh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faccum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zzrit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nosto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digna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commy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autpat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iustinc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iliquis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euguerostrud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molorer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suscincilla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feuisl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ullaortinis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si</a:t>
            </a:r>
            <a:r>
              <a:rPr lang="en-US" sz="3000" dirty="0">
                <a:latin typeface="Trebuchet MS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sim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acin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euguerosto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commolore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tate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delit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atie</a:t>
            </a:r>
            <a:r>
              <a:rPr lang="en-US" sz="3000" dirty="0">
                <a:latin typeface="Trebuchet MS" charset="0"/>
              </a:rPr>
              <a:t> tat </a:t>
            </a:r>
            <a:r>
              <a:rPr lang="en-US" sz="3000" dirty="0" err="1">
                <a:latin typeface="Trebuchet MS" charset="0"/>
              </a:rPr>
              <a:t>lut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iril</a:t>
            </a:r>
            <a:r>
              <a:rPr lang="en-US" sz="3000" dirty="0">
                <a:latin typeface="Trebuchet MS" charset="0"/>
              </a:rPr>
              <a:t> do </a:t>
            </a:r>
            <a:r>
              <a:rPr lang="en-US" sz="3000" dirty="0" err="1">
                <a:latin typeface="Trebuchet MS" charset="0"/>
              </a:rPr>
              <a:t>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ipit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ilisl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dolortie</a:t>
            </a:r>
            <a:r>
              <a:rPr lang="en-US" sz="3000" dirty="0">
                <a:latin typeface="Trebuchet MS" charset="0"/>
              </a:rPr>
              <a:t> tat, </a:t>
            </a:r>
            <a:r>
              <a:rPr lang="en-US" sz="3000" dirty="0" err="1">
                <a:latin typeface="Trebuchet MS" charset="0"/>
              </a:rPr>
              <a:t>ver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numsandre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odolore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vendre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facipit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ulputatio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conse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volum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</a:t>
            </a:r>
            <a:r>
              <a:rPr lang="en-US" sz="3000" dirty="0">
                <a:latin typeface="Trebuchet MS" charset="0"/>
              </a:rPr>
              <a:t> tat. </a:t>
            </a:r>
          </a:p>
        </p:txBody>
      </p:sp>
      <p:sp>
        <p:nvSpPr>
          <p:cNvPr id="33" name="Text Box 622"/>
          <p:cNvSpPr txBox="1">
            <a:spLocks noChangeArrowheads="1"/>
          </p:cNvSpPr>
          <p:nvPr/>
        </p:nvSpPr>
        <p:spPr bwMode="auto">
          <a:xfrm>
            <a:off x="34359197" y="7000062"/>
            <a:ext cx="7494006" cy="1772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Sustie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dolorero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dignim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quat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dunt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aliqui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blaorperit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volor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iriuscip</a:t>
            </a:r>
            <a:r>
              <a:rPr lang="en-US" sz="3000" dirty="0">
                <a:latin typeface="Trebuchet MS" charset="0"/>
              </a:rPr>
              <a:t> et nit </a:t>
            </a:r>
            <a:r>
              <a:rPr lang="en-US" sz="3000" dirty="0" err="1">
                <a:latin typeface="Trebuchet MS" charset="0"/>
              </a:rPr>
              <a:t>doluptatis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dunt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euiscin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henim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zzrit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erit</a:t>
            </a:r>
            <a:r>
              <a:rPr lang="en-US" sz="3000" dirty="0">
                <a:latin typeface="Trebuchet MS" charset="0"/>
              </a:rPr>
              <a:t> lam.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Nullum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nibh</a:t>
            </a:r>
            <a:r>
              <a:rPr lang="en-US" sz="3000" dirty="0">
                <a:latin typeface="Trebuchet MS" charset="0"/>
              </a:rPr>
              <a:t> et </a:t>
            </a:r>
            <a:r>
              <a:rPr lang="en-US" sz="3000" dirty="0" err="1">
                <a:latin typeface="Trebuchet MS" charset="0"/>
              </a:rPr>
              <a:t>luptat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wisis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estrud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exer</a:t>
            </a:r>
            <a:r>
              <a:rPr lang="en-US" sz="3000" dirty="0">
                <a:latin typeface="Trebuchet MS" charset="0"/>
              </a:rPr>
              <a:t> sum quam qui </a:t>
            </a:r>
            <a:r>
              <a:rPr lang="en-US" sz="3000" dirty="0" err="1">
                <a:latin typeface="Trebuchet MS" charset="0"/>
              </a:rPr>
              <a:t>bla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faccummy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augue</a:t>
            </a:r>
            <a:r>
              <a:rPr lang="en-US" sz="3000" dirty="0">
                <a:latin typeface="Trebuchet MS" charset="0"/>
              </a:rPr>
              <a:t> mod </a:t>
            </a:r>
            <a:r>
              <a:rPr lang="en-US" sz="3000" dirty="0" err="1">
                <a:latin typeface="Trebuchet MS" charset="0"/>
              </a:rPr>
              <a:t>duis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nonsequ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ismodio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nsenibh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faccum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zzrit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nosto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digna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commy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autpat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iustinc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iliquis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euguerostrud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molorer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suscincilla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feuisl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ullaortinis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si</a:t>
            </a:r>
            <a:r>
              <a:rPr lang="en-US" sz="3000" dirty="0">
                <a:latin typeface="Trebuchet MS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ulla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sim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acin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euguerosto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commolore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tate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delit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atie</a:t>
            </a:r>
            <a:r>
              <a:rPr lang="en-US" sz="3000" dirty="0">
                <a:latin typeface="Trebuchet MS" charset="0"/>
              </a:rPr>
              <a:t> tat </a:t>
            </a:r>
            <a:r>
              <a:rPr lang="en-US" sz="3000" dirty="0" err="1">
                <a:latin typeface="Trebuchet MS" charset="0"/>
              </a:rPr>
              <a:t>lut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iril</a:t>
            </a:r>
            <a:r>
              <a:rPr lang="en-US" sz="3000" dirty="0">
                <a:latin typeface="Trebuchet MS" charset="0"/>
              </a:rPr>
              <a:t> do </a:t>
            </a:r>
            <a:r>
              <a:rPr lang="en-US" sz="3000" dirty="0" err="1">
                <a:latin typeface="Trebuchet MS" charset="0"/>
              </a:rPr>
              <a:t>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ipit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ilisl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dolortie</a:t>
            </a:r>
            <a:r>
              <a:rPr lang="en-US" sz="3000" dirty="0">
                <a:latin typeface="Trebuchet MS" charset="0"/>
              </a:rPr>
              <a:t> tat, </a:t>
            </a:r>
            <a:r>
              <a:rPr lang="en-US" sz="3000" dirty="0" err="1">
                <a:latin typeface="Trebuchet MS" charset="0"/>
              </a:rPr>
              <a:t>ver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numsandre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odolore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vendre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facipit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ulputatio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conse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volum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</a:t>
            </a:r>
            <a:r>
              <a:rPr lang="en-US" sz="3000" dirty="0">
                <a:latin typeface="Trebuchet MS" charset="0"/>
              </a:rPr>
              <a:t> tat. 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Amcorem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iurem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tatet</a:t>
            </a:r>
            <a:r>
              <a:rPr lang="en-US" sz="3000" dirty="0">
                <a:latin typeface="Trebuchet MS" charset="0"/>
              </a:rPr>
              <a:t>, </a:t>
            </a:r>
            <a:r>
              <a:rPr lang="en-US" sz="3000" dirty="0" err="1">
                <a:latin typeface="Trebuchet MS" charset="0"/>
              </a:rPr>
              <a:t>volesequisl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tet</a:t>
            </a:r>
            <a:r>
              <a:rPr lang="en-US" sz="3000" dirty="0">
                <a:latin typeface="Trebuchet MS" charset="0"/>
              </a:rPr>
              <a:t>, </a:t>
            </a:r>
            <a:r>
              <a:rPr lang="en-US" sz="3000" dirty="0" err="1">
                <a:latin typeface="Trebuchet MS" charset="0"/>
              </a:rPr>
              <a:t>quat</a:t>
            </a:r>
            <a:r>
              <a:rPr lang="en-US" sz="3000" dirty="0">
                <a:latin typeface="Trebuchet MS" charset="0"/>
              </a:rPr>
              <a:t> acing </a:t>
            </a:r>
            <a:r>
              <a:rPr lang="en-US" sz="3000" dirty="0" err="1">
                <a:latin typeface="Trebuchet MS" charset="0"/>
              </a:rPr>
              <a:t>eugiam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dipit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adiam</a:t>
            </a:r>
            <a:r>
              <a:rPr lang="en-US" sz="3000" dirty="0">
                <a:latin typeface="Trebuchet MS" charset="0"/>
              </a:rPr>
              <a:t>, </a:t>
            </a:r>
            <a:r>
              <a:rPr lang="en-US" sz="3000" dirty="0" err="1">
                <a:latin typeface="Trebuchet MS" charset="0"/>
              </a:rPr>
              <a:t>consequat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adionul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lametue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doloreet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ullummod</a:t>
            </a:r>
            <a:r>
              <a:rPr lang="en-US" sz="3000" dirty="0">
                <a:latin typeface="Trebuchet MS" charset="0"/>
              </a:rPr>
              <a:t> tin </a:t>
            </a:r>
            <a:r>
              <a:rPr lang="en-US" sz="3000" dirty="0" err="1">
                <a:latin typeface="Trebuchet MS" charset="0"/>
              </a:rPr>
              <a:t>ut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inci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te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minit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acillam</a:t>
            </a:r>
            <a:r>
              <a:rPr lang="en-US" sz="3000" dirty="0">
                <a:latin typeface="Trebuchet MS" charset="0"/>
              </a:rPr>
              <a:t>, </a:t>
            </a:r>
            <a:r>
              <a:rPr lang="en-US" sz="3000" dirty="0" err="1">
                <a:latin typeface="Trebuchet MS" charset="0"/>
              </a:rPr>
              <a:t>consequam</a:t>
            </a:r>
            <a:r>
              <a:rPr lang="en-US" sz="3000" dirty="0">
                <a:latin typeface="Trebuchet MS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dolobor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iustrud</a:t>
            </a:r>
            <a:r>
              <a:rPr lang="en-US" sz="3000" dirty="0">
                <a:latin typeface="Trebuchet MS" charset="0"/>
              </a:rPr>
              <a:t> tie </a:t>
            </a:r>
            <a:r>
              <a:rPr lang="en-US" sz="3000" dirty="0" err="1">
                <a:latin typeface="Trebuchet MS" charset="0"/>
              </a:rPr>
              <a:t>faccum</a:t>
            </a:r>
            <a:r>
              <a:rPr lang="en-US" sz="3000" dirty="0">
                <a:latin typeface="Trebuchet MS" charset="0"/>
              </a:rPr>
              <a:t> at </a:t>
            </a:r>
            <a:r>
              <a:rPr lang="en-US" sz="3000" dirty="0" err="1">
                <a:latin typeface="Trebuchet MS" charset="0"/>
              </a:rPr>
              <a:t>volobor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perostie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consequatum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elendreet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nullum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dolorpe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riuscillum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quamcortinim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ametum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</a:t>
            </a:r>
            <a:r>
              <a:rPr lang="en-US" sz="3000" dirty="0">
                <a:latin typeface="Trebuchet MS" charset="0"/>
              </a:rPr>
              <a:t> in </a:t>
            </a:r>
            <a:r>
              <a:rPr lang="en-US" sz="3000" dirty="0" err="1">
                <a:latin typeface="Trebuchet MS" charset="0"/>
              </a:rPr>
              <a:t>verci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eniate</a:t>
            </a:r>
            <a:r>
              <a:rPr lang="en-US" sz="3000" dirty="0">
                <a:latin typeface="Trebuchet MS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endParaRPr lang="en-US" sz="3000" dirty="0">
              <a:latin typeface="Trebuchet MS" charset="0"/>
            </a:endParaRPr>
          </a:p>
        </p:txBody>
      </p:sp>
      <p:sp>
        <p:nvSpPr>
          <p:cNvPr id="34" name="Text Box 623"/>
          <p:cNvSpPr txBox="1">
            <a:spLocks noChangeArrowheads="1"/>
          </p:cNvSpPr>
          <p:nvPr/>
        </p:nvSpPr>
        <p:spPr bwMode="auto">
          <a:xfrm>
            <a:off x="13644188" y="14674777"/>
            <a:ext cx="6586229" cy="846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 marL="658882" indent="-658882">
              <a:lnSpc>
                <a:spcPct val="120000"/>
              </a:lnSpc>
              <a:buBlip>
                <a:blip r:embed="rId3"/>
              </a:buBlip>
            </a:pPr>
            <a:r>
              <a:rPr lang="en-US" sz="3000" dirty="0" err="1">
                <a:latin typeface="Trebuchet MS" charset="0"/>
              </a:rPr>
              <a:t>Uquipit</a:t>
            </a:r>
            <a:r>
              <a:rPr lang="en-US" sz="3000" dirty="0">
                <a:latin typeface="Trebuchet MS" charset="0"/>
              </a:rPr>
              <a:t>, </a:t>
            </a:r>
            <a:r>
              <a:rPr lang="en-US" sz="3000" dirty="0" err="1">
                <a:latin typeface="Trebuchet MS" charset="0"/>
              </a:rPr>
              <a:t>quatem</a:t>
            </a:r>
            <a:r>
              <a:rPr lang="en-US" sz="3000" dirty="0">
                <a:latin typeface="Trebuchet MS" charset="0"/>
              </a:rPr>
              <a:t> at </a:t>
            </a:r>
            <a:r>
              <a:rPr lang="en-US" sz="3000" dirty="0" err="1">
                <a:latin typeface="Trebuchet MS" charset="0"/>
              </a:rPr>
              <a:t>lorem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zzrit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landiam</a:t>
            </a:r>
            <a:r>
              <a:rPr lang="en-US" sz="3000" dirty="0">
                <a:latin typeface="Trebuchet MS" charset="0"/>
              </a:rPr>
              <a:t>, </a:t>
            </a:r>
            <a:r>
              <a:rPr lang="en-US" sz="3000" dirty="0" err="1">
                <a:latin typeface="Trebuchet MS" charset="0"/>
              </a:rPr>
              <a:t>consequip</a:t>
            </a:r>
            <a:r>
              <a:rPr lang="en-US" sz="3000" dirty="0">
                <a:latin typeface="Trebuchet MS" charset="0"/>
              </a:rPr>
              <a:t> ea </a:t>
            </a:r>
            <a:r>
              <a:rPr lang="en-US" sz="3000" dirty="0" err="1">
                <a:latin typeface="Trebuchet MS" charset="0"/>
              </a:rPr>
              <a:t>faccum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zzriliquat</a:t>
            </a:r>
            <a:r>
              <a:rPr lang="en-US" sz="3000" dirty="0">
                <a:latin typeface="Trebuchet MS" charset="0"/>
              </a:rPr>
              <a:t>. </a:t>
            </a:r>
            <a:r>
              <a:rPr lang="en-US" sz="3000" dirty="0" err="1">
                <a:latin typeface="Trebuchet MS" charset="0"/>
              </a:rPr>
              <a:t>Ut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amconsectem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incidunt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wis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duis</a:t>
            </a:r>
            <a:r>
              <a:rPr lang="en-US" sz="3000" dirty="0">
                <a:latin typeface="Trebuchet MS" charset="0"/>
              </a:rPr>
              <a:t> num </a:t>
            </a:r>
            <a:r>
              <a:rPr lang="en-US" sz="3000" dirty="0" err="1">
                <a:latin typeface="Trebuchet MS" charset="0"/>
              </a:rPr>
              <a:t>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nos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auguercipisl</a:t>
            </a:r>
            <a:r>
              <a:rPr lang="en-US" sz="3000" dirty="0">
                <a:latin typeface="Trebuchet MS" charset="0"/>
              </a:rPr>
              <a:t> dip el </a:t>
            </a:r>
            <a:r>
              <a:rPr lang="en-US" sz="3000" dirty="0" err="1">
                <a:latin typeface="Trebuchet MS" charset="0"/>
              </a:rPr>
              <a:t>esequismod</a:t>
            </a:r>
            <a:r>
              <a:rPr lang="en-US" sz="3000" dirty="0">
                <a:latin typeface="Trebuchet MS" charset="0"/>
              </a:rPr>
              <a:t> do </a:t>
            </a:r>
            <a:r>
              <a:rPr lang="en-US" sz="3000" dirty="0" err="1">
                <a:latin typeface="Trebuchet MS" charset="0"/>
              </a:rPr>
              <a:t>duis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feummy</a:t>
            </a:r>
            <a:r>
              <a:rPr lang="en-US" sz="3000" dirty="0">
                <a:latin typeface="Trebuchet MS" charset="0"/>
              </a:rPr>
              <a:t>.</a:t>
            </a:r>
          </a:p>
          <a:p>
            <a:pPr marL="658882" indent="-658882">
              <a:lnSpc>
                <a:spcPct val="120000"/>
              </a:lnSpc>
              <a:buBlip>
                <a:blip r:embed="rId3"/>
              </a:buBlip>
            </a:pPr>
            <a:endParaRPr lang="en-US" sz="3000" dirty="0">
              <a:latin typeface="Trebuchet MS" charset="0"/>
            </a:endParaRPr>
          </a:p>
          <a:p>
            <a:pPr marL="658882" indent="-658882">
              <a:lnSpc>
                <a:spcPct val="120000"/>
              </a:lnSpc>
              <a:buBlip>
                <a:blip r:embed="rId3"/>
              </a:buBlip>
            </a:pPr>
            <a:r>
              <a:rPr lang="en-US" sz="3000" dirty="0" err="1">
                <a:latin typeface="Trebuchet MS" charset="0"/>
              </a:rPr>
              <a:t>Ut</a:t>
            </a:r>
            <a:r>
              <a:rPr lang="en-US" sz="3000" dirty="0">
                <a:latin typeface="Trebuchet MS" charset="0"/>
              </a:rPr>
              <a:t> la </a:t>
            </a:r>
            <a:r>
              <a:rPr lang="en-US" sz="3000" dirty="0" err="1">
                <a:latin typeface="Trebuchet MS" charset="0"/>
              </a:rPr>
              <a:t>consequi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esto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exer</a:t>
            </a:r>
            <a:r>
              <a:rPr lang="en-US" sz="3000" dirty="0">
                <a:latin typeface="Trebuchet MS" charset="0"/>
              </a:rPr>
              <a:t> sum </a:t>
            </a:r>
            <a:r>
              <a:rPr lang="en-US" sz="3000" dirty="0" err="1">
                <a:latin typeface="Trebuchet MS" charset="0"/>
              </a:rPr>
              <a:t>duis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nulputpat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ero</a:t>
            </a:r>
            <a:r>
              <a:rPr lang="en-US" sz="3000" dirty="0">
                <a:latin typeface="Trebuchet MS" charset="0"/>
              </a:rPr>
              <a:t> do </a:t>
            </a:r>
            <a:r>
              <a:rPr lang="en-US" sz="3000" dirty="0" err="1">
                <a:latin typeface="Trebuchet MS" charset="0"/>
              </a:rPr>
              <a:t>commy</a:t>
            </a:r>
            <a:r>
              <a:rPr lang="en-US" sz="3000" dirty="0">
                <a:latin typeface="Trebuchet MS" charset="0"/>
              </a:rPr>
              <a:t> non el dui </a:t>
            </a:r>
            <a:r>
              <a:rPr lang="en-US" sz="3000" dirty="0" err="1">
                <a:latin typeface="Trebuchet MS" charset="0"/>
              </a:rPr>
              <a:t>eu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feumsan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dreet</a:t>
            </a:r>
            <a:r>
              <a:rPr lang="en-US" sz="3000" dirty="0">
                <a:latin typeface="Trebuchet MS" charset="0"/>
              </a:rPr>
              <a:t>, </a:t>
            </a:r>
            <a:r>
              <a:rPr lang="en-US" sz="3000" dirty="0" err="1">
                <a:latin typeface="Trebuchet MS" charset="0"/>
              </a:rPr>
              <a:t>quis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exerostrud</a:t>
            </a:r>
            <a:r>
              <a:rPr lang="en-US" sz="3000" dirty="0">
                <a:latin typeface="Trebuchet MS" charset="0"/>
              </a:rPr>
              <a:t> mod min </a:t>
            </a:r>
            <a:r>
              <a:rPr lang="en-US" sz="3000" dirty="0" err="1">
                <a:latin typeface="Trebuchet MS" charset="0"/>
              </a:rPr>
              <a:t>ullandre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modiam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quisciduisi</a:t>
            </a:r>
            <a:r>
              <a:rPr lang="en-US" sz="3000" dirty="0">
                <a:latin typeface="Trebuchet MS" charset="0"/>
              </a:rPr>
              <a:t>. </a:t>
            </a:r>
            <a:r>
              <a:rPr lang="en-US" sz="3000" dirty="0" err="1"/>
              <a:t>Iquipit</a:t>
            </a:r>
            <a:r>
              <a:rPr lang="en-US" sz="3000" dirty="0"/>
              <a:t>, </a:t>
            </a:r>
            <a:r>
              <a:rPr lang="en-US" sz="3000" dirty="0" err="1"/>
              <a:t>quatem</a:t>
            </a:r>
            <a:r>
              <a:rPr lang="en-US" sz="3000" dirty="0"/>
              <a:t> at </a:t>
            </a:r>
            <a:r>
              <a:rPr lang="en-US" sz="3000" dirty="0" err="1"/>
              <a:t>lorem</a:t>
            </a:r>
            <a:r>
              <a:rPr lang="en-US" sz="3000" dirty="0"/>
              <a:t> </a:t>
            </a:r>
            <a:r>
              <a:rPr lang="en-US" sz="3000" dirty="0" err="1"/>
              <a:t>zzrit</a:t>
            </a:r>
            <a:r>
              <a:rPr lang="en-US" sz="3000" dirty="0"/>
              <a:t> </a:t>
            </a:r>
            <a:r>
              <a:rPr lang="en-US" sz="3000" dirty="0" err="1"/>
              <a:t>Ipit</a:t>
            </a:r>
            <a:r>
              <a:rPr lang="en-US" sz="3000" dirty="0"/>
              <a:t> lore </a:t>
            </a:r>
            <a:r>
              <a:rPr lang="en-US" sz="3000" dirty="0" err="1"/>
              <a:t>ming</a:t>
            </a:r>
            <a:r>
              <a:rPr lang="en-US" sz="3000" dirty="0"/>
              <a:t>. </a:t>
            </a:r>
            <a:endParaRPr lang="en-US" sz="3000" dirty="0">
              <a:latin typeface="Trebuchet MS" charset="0"/>
            </a:endParaRPr>
          </a:p>
          <a:p>
            <a:pPr marL="658882" indent="-658882">
              <a:lnSpc>
                <a:spcPct val="120000"/>
              </a:lnSpc>
            </a:pPr>
            <a:endParaRPr lang="en-US" sz="3000" dirty="0"/>
          </a:p>
        </p:txBody>
      </p:sp>
      <p:sp>
        <p:nvSpPr>
          <p:cNvPr id="35" name="Text Box 624"/>
          <p:cNvSpPr txBox="1">
            <a:spLocks noChangeArrowheads="1"/>
          </p:cNvSpPr>
          <p:nvPr/>
        </p:nvSpPr>
        <p:spPr bwMode="auto">
          <a:xfrm>
            <a:off x="13045440" y="13921166"/>
            <a:ext cx="6297331" cy="68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300" spc="659" dirty="0">
                <a:latin typeface="Trebuchet MS" charset="0"/>
              </a:rPr>
              <a:t>Instrumentation</a:t>
            </a:r>
            <a:endParaRPr lang="en-US" sz="7200" spc="659" dirty="0">
              <a:latin typeface="Gill Sans" charset="0"/>
            </a:endParaRPr>
          </a:p>
        </p:txBody>
      </p:sp>
      <p:sp>
        <p:nvSpPr>
          <p:cNvPr id="36" name="Text Box 625"/>
          <p:cNvSpPr txBox="1">
            <a:spLocks noChangeArrowheads="1"/>
          </p:cNvSpPr>
          <p:nvPr/>
        </p:nvSpPr>
        <p:spPr bwMode="auto">
          <a:xfrm>
            <a:off x="12765636" y="23282880"/>
            <a:ext cx="8082683" cy="68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300" spc="659" dirty="0">
                <a:latin typeface="Trebuchet MS" charset="0"/>
              </a:rPr>
              <a:t>Sample </a:t>
            </a:r>
            <a:r>
              <a:rPr lang="en-US" sz="3300" spc="659" dirty="0" err="1">
                <a:latin typeface="Trebuchet MS" charset="0"/>
              </a:rPr>
              <a:t>Characterstics</a:t>
            </a:r>
            <a:endParaRPr lang="en-US" sz="3300" spc="659" dirty="0">
              <a:latin typeface="Trebuchet MS" charset="0"/>
            </a:endParaRPr>
          </a:p>
        </p:txBody>
      </p:sp>
      <p:sp>
        <p:nvSpPr>
          <p:cNvPr id="37" name="Text Box 626"/>
          <p:cNvSpPr txBox="1">
            <a:spLocks noChangeArrowheads="1"/>
          </p:cNvSpPr>
          <p:nvPr/>
        </p:nvSpPr>
        <p:spPr bwMode="auto">
          <a:xfrm>
            <a:off x="23407903" y="17919984"/>
            <a:ext cx="7559778" cy="172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300" spc="659" dirty="0">
                <a:latin typeface="Trebuchet MS" charset="0"/>
              </a:rPr>
              <a:t>Table  or Chart Name </a:t>
            </a:r>
          </a:p>
          <a:p>
            <a:pPr>
              <a:spcBef>
                <a:spcPct val="50000"/>
              </a:spcBef>
            </a:pPr>
            <a:endParaRPr lang="en-US" sz="4600" dirty="0">
              <a:latin typeface="Trebuchet MS" charset="0"/>
            </a:endParaRPr>
          </a:p>
        </p:txBody>
      </p:sp>
      <p:sp>
        <p:nvSpPr>
          <p:cNvPr id="43" name="Text Box 627"/>
          <p:cNvSpPr txBox="1">
            <a:spLocks noChangeArrowheads="1"/>
          </p:cNvSpPr>
          <p:nvPr/>
        </p:nvSpPr>
        <p:spPr bwMode="auto">
          <a:xfrm>
            <a:off x="34503360" y="25183096"/>
            <a:ext cx="7193280" cy="749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Elendreet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nullum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dolorpe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riuscillum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quamcortinim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ametum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</a:t>
            </a:r>
            <a:r>
              <a:rPr lang="en-US" sz="3000" dirty="0">
                <a:latin typeface="Trebuchet MS" charset="0"/>
              </a:rPr>
              <a:t> in </a:t>
            </a:r>
            <a:r>
              <a:rPr lang="en-US" sz="3000" dirty="0" err="1">
                <a:latin typeface="Trebuchet MS" charset="0"/>
              </a:rPr>
              <a:t>verci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eniate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veraesse</a:t>
            </a:r>
            <a:r>
              <a:rPr lang="en-US" sz="3000" dirty="0">
                <a:latin typeface="Trebuchet MS" charset="0"/>
              </a:rPr>
              <a:t> dolor </a:t>
            </a:r>
            <a:r>
              <a:rPr lang="en-US" sz="3000" dirty="0" err="1">
                <a:latin typeface="Trebuchet MS" charset="0"/>
              </a:rPr>
              <a:t>sed</a:t>
            </a:r>
            <a:r>
              <a:rPr lang="en-US" sz="3000" dirty="0">
                <a:latin typeface="Trebuchet MS" charset="0"/>
              </a:rPr>
              <a:t> magna </a:t>
            </a:r>
            <a:r>
              <a:rPr lang="en-US" sz="3000" dirty="0" err="1">
                <a:latin typeface="Trebuchet MS" charset="0"/>
              </a:rPr>
              <a:t>feugait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praestrud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exer</a:t>
            </a:r>
            <a:r>
              <a:rPr lang="en-US" sz="3000" dirty="0">
                <a:latin typeface="Trebuchet MS" charset="0"/>
              </a:rPr>
              <a:t> sent </a:t>
            </a:r>
            <a:r>
              <a:rPr lang="en-US" sz="3000" dirty="0" err="1">
                <a:latin typeface="Trebuchet MS" charset="0"/>
              </a:rPr>
              <a:t>ullut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lan</a:t>
            </a:r>
            <a:r>
              <a:rPr lang="en-US" sz="3000" dirty="0">
                <a:latin typeface="Trebuchet MS" charset="0"/>
              </a:rPr>
              <a:t> dolor sed.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Trebuchet MS" charset="0"/>
            </a:endParaRPr>
          </a:p>
          <a:p>
            <a:pPr>
              <a:lnSpc>
                <a:spcPct val="120000"/>
              </a:lnSpc>
            </a:pPr>
            <a:r>
              <a:rPr lang="en-US" sz="3000" dirty="0" err="1">
                <a:latin typeface="Trebuchet MS" charset="0"/>
              </a:rPr>
              <a:t>Ud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dolobor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iustrud</a:t>
            </a:r>
            <a:r>
              <a:rPr lang="en-US" sz="3000" dirty="0">
                <a:latin typeface="Trebuchet MS" charset="0"/>
              </a:rPr>
              <a:t> tie </a:t>
            </a:r>
            <a:r>
              <a:rPr lang="en-US" sz="3000" dirty="0" err="1">
                <a:latin typeface="Trebuchet MS" charset="0"/>
              </a:rPr>
              <a:t>faccum</a:t>
            </a:r>
            <a:r>
              <a:rPr lang="en-US" sz="3000" dirty="0">
                <a:latin typeface="Trebuchet MS" charset="0"/>
              </a:rPr>
              <a:t> at </a:t>
            </a:r>
            <a:r>
              <a:rPr lang="en-US" sz="3000" dirty="0" err="1">
                <a:latin typeface="Trebuchet MS" charset="0"/>
              </a:rPr>
              <a:t>volobor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perostie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consequatum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elendreet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nullum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dolorpe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riuscillum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quamcortinim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ametum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vel</a:t>
            </a:r>
            <a:r>
              <a:rPr lang="en-US" sz="3000" dirty="0">
                <a:latin typeface="Trebuchet MS" charset="0"/>
              </a:rPr>
              <a:t> in </a:t>
            </a:r>
            <a:r>
              <a:rPr lang="en-US" sz="3000" dirty="0" err="1">
                <a:latin typeface="Trebuchet MS" charset="0"/>
              </a:rPr>
              <a:t>verci</a:t>
            </a:r>
            <a:r>
              <a:rPr lang="en-US" sz="3000" dirty="0">
                <a:latin typeface="Trebuchet MS" charset="0"/>
              </a:rPr>
              <a:t> </a:t>
            </a:r>
            <a:r>
              <a:rPr lang="en-US" sz="3000" dirty="0" err="1">
                <a:latin typeface="Trebuchet MS" charset="0"/>
              </a:rPr>
              <a:t>eniate</a:t>
            </a:r>
            <a:r>
              <a:rPr lang="en-US" sz="3000" dirty="0">
                <a:latin typeface="Trebuchet MS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000" dirty="0"/>
          </a:p>
          <a:p>
            <a:pPr>
              <a:spcBef>
                <a:spcPct val="50000"/>
              </a:spcBef>
            </a:pPr>
            <a:endParaRPr lang="en-US" sz="3000" dirty="0"/>
          </a:p>
        </p:txBody>
      </p:sp>
      <p:sp>
        <p:nvSpPr>
          <p:cNvPr id="49" name="Text Box 628"/>
          <p:cNvSpPr txBox="1">
            <a:spLocks noChangeArrowheads="1"/>
          </p:cNvSpPr>
          <p:nvPr/>
        </p:nvSpPr>
        <p:spPr bwMode="auto">
          <a:xfrm>
            <a:off x="34533029" y="24153141"/>
            <a:ext cx="4857586" cy="68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300" spc="988" dirty="0">
                <a:latin typeface="Trebuchet MS" charset="0"/>
              </a:rPr>
              <a:t>LIMITATIONS</a:t>
            </a:r>
            <a:endParaRPr lang="en-US" sz="7200" spc="988" dirty="0">
              <a:latin typeface="Trebuchet MS" charset="0"/>
            </a:endParaRPr>
          </a:p>
        </p:txBody>
      </p:sp>
      <p:pic>
        <p:nvPicPr>
          <p:cNvPr id="56" name="Picture 710" descr="UNF Professional Photos of students 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78097" y="24554693"/>
            <a:ext cx="3273800" cy="529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743"/>
          <p:cNvSpPr txBox="1">
            <a:spLocks noChangeArrowheads="1"/>
          </p:cNvSpPr>
          <p:nvPr/>
        </p:nvSpPr>
        <p:spPr bwMode="auto">
          <a:xfrm rot="16200000">
            <a:off x="-9326913" y="15797315"/>
            <a:ext cx="21367407" cy="216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9605" tIns="309802" rIns="619605" bIns="309802" numCol="1" anchor="ctr" anchorCtr="0" compatLnSpc="1">
            <a:prstTxWarp prst="textNoShape">
              <a:avLst/>
            </a:prstTxWarp>
          </a:bodyPr>
          <a:lstStyle/>
          <a:p>
            <a:pPr algn="r" defTabSz="619663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900" kern="0" dirty="0">
                <a:solidFill>
                  <a:srgbClr val="FFFFFF"/>
                </a:solidFill>
                <a:latin typeface="Arial Black" charset="0"/>
                <a:ea typeface="+mj-ea"/>
                <a:cs typeface="ＭＳ Ｐゴシック" charset="-128"/>
              </a:rPr>
              <a:t>INTRODUCTION</a:t>
            </a:r>
          </a:p>
        </p:txBody>
      </p:sp>
      <p:sp>
        <p:nvSpPr>
          <p:cNvPr id="59" name="Rectangle 744"/>
          <p:cNvSpPr>
            <a:spLocks noChangeArrowheads="1"/>
          </p:cNvSpPr>
          <p:nvPr/>
        </p:nvSpPr>
        <p:spPr bwMode="auto">
          <a:xfrm rot="16200000">
            <a:off x="577677" y="16644993"/>
            <a:ext cx="22730467" cy="1717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9605" tIns="309802" rIns="619605" bIns="309802" anchor="ctr">
            <a:prstTxWarp prst="textNoShape">
              <a:avLst/>
            </a:prstTxWarp>
          </a:bodyPr>
          <a:lstStyle/>
          <a:p>
            <a:pPr algn="r" defTabSz="6196632">
              <a:lnSpc>
                <a:spcPct val="80000"/>
              </a:lnSpc>
            </a:pPr>
            <a:r>
              <a:rPr lang="en-US" sz="10900" dirty="0">
                <a:solidFill>
                  <a:srgbClr val="FFFFFF"/>
                </a:solidFill>
                <a:latin typeface="Arial Black" charset="0"/>
              </a:rPr>
              <a:t>METHODS</a:t>
            </a:r>
          </a:p>
        </p:txBody>
      </p:sp>
      <p:sp>
        <p:nvSpPr>
          <p:cNvPr id="60" name="Rectangle 745"/>
          <p:cNvSpPr>
            <a:spLocks noChangeArrowheads="1"/>
          </p:cNvSpPr>
          <p:nvPr/>
        </p:nvSpPr>
        <p:spPr bwMode="auto">
          <a:xfrm rot="16200000">
            <a:off x="11585909" y="16244897"/>
            <a:ext cx="21928083" cy="1717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9605" tIns="309802" rIns="619605" bIns="309802" anchor="ctr">
            <a:prstTxWarp prst="textNoShape">
              <a:avLst/>
            </a:prstTxWarp>
          </a:bodyPr>
          <a:lstStyle/>
          <a:p>
            <a:pPr algn="r" defTabSz="6196632">
              <a:lnSpc>
                <a:spcPct val="80000"/>
              </a:lnSpc>
            </a:pPr>
            <a:r>
              <a:rPr lang="en-US" sz="10900" dirty="0">
                <a:solidFill>
                  <a:srgbClr val="FFFFFF"/>
                </a:solidFill>
                <a:latin typeface="Arial Black" charset="0"/>
              </a:rPr>
              <a:t>RESULTS</a:t>
            </a:r>
          </a:p>
        </p:txBody>
      </p:sp>
      <p:sp>
        <p:nvSpPr>
          <p:cNvPr id="61" name="Rectangle 746"/>
          <p:cNvSpPr>
            <a:spLocks noChangeArrowheads="1"/>
          </p:cNvSpPr>
          <p:nvPr/>
        </p:nvSpPr>
        <p:spPr bwMode="auto">
          <a:xfrm rot="16200000">
            <a:off x="21642712" y="16757203"/>
            <a:ext cx="23028561" cy="1717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9605" tIns="309802" rIns="619605" bIns="309802" anchor="ctr">
            <a:prstTxWarp prst="textNoShape">
              <a:avLst/>
            </a:prstTxWarp>
          </a:bodyPr>
          <a:lstStyle/>
          <a:p>
            <a:pPr algn="r" defTabSz="6196632">
              <a:lnSpc>
                <a:spcPct val="80000"/>
              </a:lnSpc>
            </a:pPr>
            <a:r>
              <a:rPr lang="en-US" sz="10900" dirty="0">
                <a:solidFill>
                  <a:srgbClr val="FFFFFF"/>
                </a:solidFill>
                <a:latin typeface="Arial Black" charset="0"/>
              </a:rPr>
              <a:t>CONCLUSIONS</a:t>
            </a:r>
          </a:p>
        </p:txBody>
      </p:sp>
      <p:sp>
        <p:nvSpPr>
          <p:cNvPr id="62" name="Rectangle 747"/>
          <p:cNvSpPr>
            <a:spLocks noChangeArrowheads="1"/>
          </p:cNvSpPr>
          <p:nvPr/>
        </p:nvSpPr>
        <p:spPr bwMode="auto">
          <a:xfrm rot="16200000">
            <a:off x="25606457" y="25469316"/>
            <a:ext cx="15414171" cy="79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9605" tIns="309802" rIns="619605" bIns="309802" anchor="ctr">
            <a:prstTxWarp prst="textNoShape">
              <a:avLst/>
            </a:prstTxWarp>
          </a:bodyPr>
          <a:lstStyle/>
          <a:p>
            <a:pPr algn="r" defTabSz="6196632">
              <a:lnSpc>
                <a:spcPct val="80000"/>
              </a:lnSpc>
            </a:pPr>
            <a:r>
              <a:rPr lang="en-US" sz="5900" dirty="0">
                <a:solidFill>
                  <a:srgbClr val="FFFFFF"/>
                </a:solidFill>
                <a:latin typeface="Arial Black" charset="0"/>
              </a:rPr>
              <a:t>DISCUSSIONS AND</a:t>
            </a:r>
          </a:p>
        </p:txBody>
      </p:sp>
      <p:sp>
        <p:nvSpPr>
          <p:cNvPr id="63" name="Text Box 748"/>
          <p:cNvSpPr txBox="1">
            <a:spLocks noChangeArrowheads="1"/>
          </p:cNvSpPr>
          <p:nvPr/>
        </p:nvSpPr>
        <p:spPr bwMode="auto">
          <a:xfrm>
            <a:off x="23652479" y="1045029"/>
            <a:ext cx="12572434" cy="308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5300" dirty="0">
                <a:solidFill>
                  <a:schemeClr val="bg1">
                    <a:lumMod val="85000"/>
                  </a:schemeClr>
                </a:solidFill>
                <a:latin typeface="Myriad Pro Light" pitchFamily="34" charset="0"/>
              </a:rPr>
              <a:t>Full name, ECT </a:t>
            </a:r>
          </a:p>
          <a:p>
            <a:pPr>
              <a:lnSpc>
                <a:spcPct val="90000"/>
              </a:lnSpc>
            </a:pPr>
            <a:r>
              <a:rPr lang="en-US" sz="5300" dirty="0">
                <a:solidFill>
                  <a:schemeClr val="bg1">
                    <a:lumMod val="85000"/>
                  </a:schemeClr>
                </a:solidFill>
                <a:latin typeface="Myriad Pro Light" pitchFamily="34" charset="0"/>
              </a:rPr>
              <a:t>University of North Florida</a:t>
            </a:r>
          </a:p>
          <a:p>
            <a:pPr>
              <a:lnSpc>
                <a:spcPct val="90000"/>
              </a:lnSpc>
            </a:pPr>
            <a:r>
              <a:rPr lang="en-US" sz="5300" dirty="0">
                <a:solidFill>
                  <a:schemeClr val="bg1">
                    <a:lumMod val="85000"/>
                  </a:schemeClr>
                </a:solidFill>
                <a:latin typeface="Myriad Pro Light" pitchFamily="34" charset="0"/>
              </a:rPr>
              <a:t>College </a:t>
            </a:r>
            <a:br>
              <a:rPr lang="en-US" sz="5300" dirty="0">
                <a:solidFill>
                  <a:schemeClr val="bg1">
                    <a:lumMod val="85000"/>
                  </a:schemeClr>
                </a:solidFill>
                <a:latin typeface="Myriad Pro Light" pitchFamily="34" charset="0"/>
              </a:rPr>
            </a:br>
            <a:r>
              <a:rPr lang="en-US" sz="5300" dirty="0">
                <a:solidFill>
                  <a:schemeClr val="bg1">
                    <a:lumMod val="85000"/>
                  </a:schemeClr>
                </a:solidFill>
                <a:latin typeface="Myriad Pro Light" pitchFamily="34" charset="0"/>
              </a:rPr>
              <a:t>Jacksonville, FL USA 32224</a:t>
            </a:r>
          </a:p>
        </p:txBody>
      </p:sp>
      <p:sp>
        <p:nvSpPr>
          <p:cNvPr id="64" name="Text Box 749"/>
          <p:cNvSpPr txBox="1">
            <a:spLocks noChangeArrowheads="1"/>
          </p:cNvSpPr>
          <p:nvPr/>
        </p:nvSpPr>
        <p:spPr bwMode="auto">
          <a:xfrm>
            <a:off x="-279907" y="863666"/>
            <a:ext cx="21250147" cy="357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0602" tIns="75301" rIns="150602" bIns="75301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1900" b="1" spc="-329" dirty="0">
                <a:solidFill>
                  <a:srgbClr val="FFFFFF"/>
                </a:solidFill>
                <a:latin typeface="Trebuchet MS" charset="0"/>
              </a:rPr>
              <a:t>This is the Area Where You</a:t>
            </a:r>
          </a:p>
          <a:p>
            <a:pPr algn="r">
              <a:lnSpc>
                <a:spcPct val="90000"/>
              </a:lnSpc>
            </a:pPr>
            <a:r>
              <a:rPr lang="en-US" sz="11900" b="1" spc="-329" dirty="0">
                <a:solidFill>
                  <a:srgbClr val="FFFFFF"/>
                </a:solidFill>
                <a:latin typeface="Trebuchet MS" charset="0"/>
              </a:rPr>
              <a:t>Place the Title of the Project</a:t>
            </a:r>
            <a:endParaRPr lang="en-US" sz="11900" b="1" spc="-329" dirty="0">
              <a:solidFill>
                <a:srgbClr val="FFFFFF"/>
              </a:solidFill>
              <a:latin typeface="Gill Sans Ultra Bold" charset="0"/>
            </a:endParaRPr>
          </a:p>
        </p:txBody>
      </p:sp>
      <p:sp>
        <p:nvSpPr>
          <p:cNvPr id="65" name="Line 1269"/>
          <p:cNvSpPr>
            <a:spLocks noChangeShapeType="1"/>
          </p:cNvSpPr>
          <p:nvPr/>
        </p:nvSpPr>
        <p:spPr bwMode="auto">
          <a:xfrm>
            <a:off x="21996338" y="12393917"/>
            <a:ext cx="0" cy="0"/>
          </a:xfrm>
          <a:prstGeom prst="line">
            <a:avLst/>
          </a:prstGeom>
          <a:noFill/>
          <a:ln w="0" cap="rnd">
            <a:solidFill>
              <a:srgbClr val="000000"/>
            </a:solidFill>
            <a:round/>
            <a:headEnd/>
            <a:tailEnd/>
          </a:ln>
        </p:spPr>
        <p:txBody>
          <a:bodyPr lIns="150602" tIns="75301" rIns="150602" bIns="7530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 descr="800px-Fi_real_gdp_growth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920962" y="19447914"/>
            <a:ext cx="8046720" cy="5744066"/>
          </a:xfrm>
          <a:prstGeom prst="rect">
            <a:avLst/>
          </a:prstGeom>
        </p:spPr>
      </p:pic>
      <p:pic>
        <p:nvPicPr>
          <p:cNvPr id="40" name="Picture 39" descr="UNF_LOGO_HORZ_REV [Converted]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15680" y="783771"/>
            <a:ext cx="7924800" cy="3324960"/>
          </a:xfrm>
          <a:prstGeom prst="rect">
            <a:avLst/>
          </a:prstGeom>
        </p:spPr>
      </p:pic>
      <p:pic>
        <p:nvPicPr>
          <p:cNvPr id="38" name="Picture 37" descr="Student with Robot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018241" y="26386971"/>
            <a:ext cx="654813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9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al">
      <a:dk1>
        <a:sysClr val="windowText" lastClr="000000"/>
      </a:dk1>
      <a:lt1>
        <a:sysClr val="window" lastClr="FFFFFF"/>
      </a:lt1>
      <a:dk2>
        <a:srgbClr val="32363B"/>
      </a:dk2>
      <a:lt2>
        <a:srgbClr val="CACFD3"/>
      </a:lt2>
      <a:accent1>
        <a:srgbClr val="6283AD"/>
      </a:accent1>
      <a:accent2>
        <a:srgbClr val="324966"/>
      </a:accent2>
      <a:accent3>
        <a:srgbClr val="5B9EA4"/>
      </a:accent3>
      <a:accent4>
        <a:srgbClr val="1D5B57"/>
      </a:accent4>
      <a:accent5>
        <a:srgbClr val="1B4430"/>
      </a:accent5>
      <a:accent6>
        <a:srgbClr val="2F3C35"/>
      </a:accent6>
      <a:hlink>
        <a:srgbClr val="ED7307"/>
      </a:hlink>
      <a:folHlink>
        <a:srgbClr val="6D6F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658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North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CIRT</dc:creator>
  <cp:lastModifiedBy>Hawkins, Louanne</cp:lastModifiedBy>
  <cp:revision>76</cp:revision>
  <dcterms:created xsi:type="dcterms:W3CDTF">2011-08-09T19:03:56Z</dcterms:created>
  <dcterms:modified xsi:type="dcterms:W3CDTF">2012-11-06T17:48:04Z</dcterms:modified>
</cp:coreProperties>
</file>