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4706" autoAdjust="0"/>
  </p:normalViewPr>
  <p:slideViewPr>
    <p:cSldViewPr snapToGrid="0" snapToObjects="1" showGuides="1">
      <p:cViewPr varScale="1">
        <p:scale>
          <a:sx n="23" d="100"/>
          <a:sy n="23" d="100"/>
        </p:scale>
        <p:origin x="-1878" y="-138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1" name="Picture Placeholder 40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42" name="Text Placeholder 41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923330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PosterPresentations.com-36x48-Template-V2b</vt:lpstr>
      <vt:lpstr>1_Classic 3 Columns</vt:lpstr>
      <vt:lpstr>Classic - Wide Center</vt:lpstr>
      <vt:lpstr>Right Highlight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Umapathy, Karthikeyan</cp:lastModifiedBy>
  <cp:revision>2</cp:revision>
  <dcterms:created xsi:type="dcterms:W3CDTF">2011-04-21T17:08:10Z</dcterms:created>
  <dcterms:modified xsi:type="dcterms:W3CDTF">2012-11-08T23:04:49Z</dcterms:modified>
</cp:coreProperties>
</file>