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4660"/>
  </p:normalViewPr>
  <p:slideViewPr>
    <p:cSldViewPr snapToGrid="0" snapToObjects="1">
      <p:cViewPr>
        <p:scale>
          <a:sx n="30" d="100"/>
          <a:sy n="30" d="100"/>
        </p:scale>
        <p:origin x="-72" y="-72"/>
      </p:cViewPr>
      <p:guideLst>
        <p:guide orient="horz" pos="3035"/>
        <p:guide pos="210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0755F-66BB-924E-BB7B-E983D5FDE998}" type="datetimeFigureOut">
              <a:rPr lang="en-US" smtClean="0"/>
              <a:pPr/>
              <a:t>11/6/2012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CB8BD-6655-9245-9BFC-F8D3FC4154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23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CB8BD-6655-9245-9BFC-F8D3FC4154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5" Type="http://schemas.openxmlformats.org/officeDocument/2006/relationships/image" Target="../media/image2.png"/><Relationship Id="rId10" Type="http://schemas.openxmlformats.org/officeDocument/2006/relationships/image" Target="../media/image7.jpeg"/><Relationship Id="rId4" Type="http://schemas.openxmlformats.org/officeDocument/2006/relationships/image" Target="../media/image2.pdf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Student with Robot.jpg"/>
          <p:cNvPicPr>
            <a:picLocks noChangeAspect="1"/>
          </p:cNvPicPr>
          <p:nvPr/>
        </p:nvPicPr>
        <p:blipFill>
          <a:blip r:embed="rId3"/>
          <a:srcRect t="8861"/>
          <a:stretch>
            <a:fillRect/>
          </a:stretch>
        </p:blipFill>
        <p:spPr>
          <a:xfrm>
            <a:off x="11503076" y="11562230"/>
            <a:ext cx="10108072" cy="6003406"/>
          </a:xfrm>
          <a:prstGeom prst="rect">
            <a:avLst/>
          </a:prstGeom>
        </p:spPr>
      </p:pic>
      <p:pic>
        <p:nvPicPr>
          <p:cNvPr id="37" name="Picture 36" descr="UNF_LOGO_HORZ_PMS_BlueGray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3367289" y="1152677"/>
            <a:ext cx="8190731" cy="3207432"/>
          </a:xfrm>
          <a:prstGeom prst="rect">
            <a:avLst/>
          </a:prstGeom>
        </p:spPr>
      </p:pic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973674" y="1549388"/>
            <a:ext cx="20278682" cy="317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pPr algn="r">
              <a:lnSpc>
                <a:spcPct val="70000"/>
              </a:lnSpc>
            </a:pP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This is the Area 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Where You </a:t>
            </a:r>
            <a:r>
              <a:rPr lang="en-US" sz="13800" b="0" spc="-300" baseline="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Place the</a:t>
            </a:r>
            <a:r>
              <a:rPr lang="en-US" sz="13800" b="0" spc="-300" baseline="0" dirty="0" smtClean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 Title of Your Poster</a:t>
            </a:r>
            <a:endParaRPr lang="en-US" sz="13800" b="0" spc="-300" baseline="0" dirty="0">
              <a:solidFill>
                <a:schemeClr val="accent1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 Box 65"/>
          <p:cNvSpPr txBox="1">
            <a:spLocks noChangeArrowheads="1"/>
          </p:cNvSpPr>
          <p:nvPr/>
        </p:nvSpPr>
        <p:spPr bwMode="auto">
          <a:xfrm>
            <a:off x="22559520" y="2521300"/>
            <a:ext cx="822254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 baseline="-25000">
                <a:solidFill>
                  <a:schemeClr val="tx1"/>
                </a:solidFill>
                <a:latin typeface="Arial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Full name, ECT</a:t>
            </a:r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4000" b="0" i="1" baseline="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University </a:t>
            </a: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of North Florida, College </a:t>
            </a:r>
            <a:b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0" i="1" baseline="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Jacksonville, FL USA 32224</a:t>
            </a:r>
          </a:p>
        </p:txBody>
      </p:sp>
      <p:sp>
        <p:nvSpPr>
          <p:cNvPr id="6" name="Text Placeholder 3"/>
          <p:cNvSpPr>
            <a:spLocks noGrp="1"/>
          </p:cNvSpPr>
          <p:nvPr/>
        </p:nvSpPr>
        <p:spPr>
          <a:xfrm>
            <a:off x="523914" y="5272465"/>
            <a:ext cx="10196513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/>
              <a:t>INTRODUCTION</a:t>
            </a:r>
            <a:endParaRPr lang="en-US" spc="1000" dirty="0"/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523914" y="6026510"/>
            <a:ext cx="10196513" cy="8040640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 Placeholder 6"/>
          <p:cNvSpPr>
            <a:spLocks noGrp="1"/>
          </p:cNvSpPr>
          <p:nvPr/>
        </p:nvSpPr>
        <p:spPr>
          <a:xfrm>
            <a:off x="514390" y="14202647"/>
            <a:ext cx="10210799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OBJECTIVES</a:t>
            </a:r>
            <a:endParaRPr lang="en-US" spc="1200" dirty="0"/>
          </a:p>
        </p:txBody>
      </p:sp>
      <p:sp>
        <p:nvSpPr>
          <p:cNvPr id="9" name="Text Placeholder 17"/>
          <p:cNvSpPr>
            <a:spLocks noGrp="1"/>
          </p:cNvSpPr>
          <p:nvPr/>
        </p:nvSpPr>
        <p:spPr>
          <a:xfrm>
            <a:off x="523914" y="14956692"/>
            <a:ext cx="10201275" cy="10118132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 Placeholder 7"/>
          <p:cNvSpPr>
            <a:spLocks noGrp="1"/>
          </p:cNvSpPr>
          <p:nvPr/>
        </p:nvSpPr>
        <p:spPr>
          <a:xfrm>
            <a:off x="11249066" y="6026511"/>
            <a:ext cx="21421724" cy="5309123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8"/>
          <p:cNvSpPr>
            <a:spLocks noGrp="1"/>
          </p:cNvSpPr>
          <p:nvPr/>
        </p:nvSpPr>
        <p:spPr>
          <a:xfrm>
            <a:off x="11239540" y="5272466"/>
            <a:ext cx="21431250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000" dirty="0" smtClean="0"/>
              <a:t>MATERIALS &amp; METHODS</a:t>
            </a:r>
            <a:endParaRPr lang="en-US" spc="1000" dirty="0"/>
          </a:p>
        </p:txBody>
      </p:sp>
      <p:sp>
        <p:nvSpPr>
          <p:cNvPr id="12" name="Text Placeholder 9"/>
          <p:cNvSpPr>
            <a:spLocks noGrp="1"/>
          </p:cNvSpPr>
          <p:nvPr/>
        </p:nvSpPr>
        <p:spPr>
          <a:xfrm>
            <a:off x="11249066" y="20510897"/>
            <a:ext cx="21421724" cy="3193160"/>
          </a:xfrm>
          <a:prstGeom prst="rect">
            <a:avLst/>
          </a:prstGeom>
        </p:spPr>
        <p:txBody>
          <a:bodyPr wrap="square" lIns="228589" tIns="228589" rIns="228589" bIns="228589" numCol="2" spcCol="914400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Text Placeholder 10"/>
          <p:cNvSpPr>
            <a:spLocks noGrp="1"/>
          </p:cNvSpPr>
          <p:nvPr/>
        </p:nvSpPr>
        <p:spPr>
          <a:xfrm>
            <a:off x="11249066" y="19756851"/>
            <a:ext cx="21421724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RESULTS</a:t>
            </a:r>
            <a:endParaRPr lang="en-US" spc="1200" dirty="0"/>
          </a:p>
        </p:txBody>
      </p:sp>
      <p:sp>
        <p:nvSpPr>
          <p:cNvPr id="14" name="Text Placeholder 11"/>
          <p:cNvSpPr>
            <a:spLocks noGrp="1"/>
          </p:cNvSpPr>
          <p:nvPr/>
        </p:nvSpPr>
        <p:spPr>
          <a:xfrm>
            <a:off x="33181965" y="5272465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CONCLUSIONS</a:t>
            </a:r>
            <a:endParaRPr lang="en-US" spc="1200" dirty="0"/>
          </a:p>
        </p:txBody>
      </p:sp>
      <p:sp>
        <p:nvSpPr>
          <p:cNvPr id="15" name="Text Placeholder 12"/>
          <p:cNvSpPr>
            <a:spLocks noGrp="1"/>
          </p:cNvSpPr>
          <p:nvPr/>
        </p:nvSpPr>
        <p:spPr>
          <a:xfrm>
            <a:off x="33181964" y="6026510"/>
            <a:ext cx="10201275" cy="1067213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</a:t>
            </a:r>
            <a:endParaRPr lang="en-US" sz="30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Text Placeholder 13"/>
          <p:cNvSpPr>
            <a:spLocks noGrp="1"/>
          </p:cNvSpPr>
          <p:nvPr/>
        </p:nvSpPr>
        <p:spPr>
          <a:xfrm>
            <a:off x="33181963" y="17152955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REFERENCES</a:t>
            </a:r>
            <a:endParaRPr lang="en-US" spc="1200" dirty="0"/>
          </a:p>
        </p:txBody>
      </p:sp>
      <p:sp>
        <p:nvSpPr>
          <p:cNvPr id="17" name="Text Placeholder 14"/>
          <p:cNvSpPr>
            <a:spLocks noGrp="1"/>
          </p:cNvSpPr>
          <p:nvPr/>
        </p:nvSpPr>
        <p:spPr>
          <a:xfrm>
            <a:off x="33181962" y="17907000"/>
            <a:ext cx="10201275" cy="7348143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tate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delit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tat,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numsandre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vendre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facipit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ulputatio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conse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tat.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Text Placeholder 15"/>
          <p:cNvSpPr>
            <a:spLocks noGrp="1"/>
          </p:cNvSpPr>
          <p:nvPr/>
        </p:nvSpPr>
        <p:spPr>
          <a:xfrm>
            <a:off x="33181960" y="25684541"/>
            <a:ext cx="10201275" cy="754045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  <a:gs pos="71000">
                <a:schemeClr val="accent2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6" tIns="91436" rIns="91436" bIns="91436" anchor="ctr" anchorCtr="0">
            <a:spAutoFit/>
          </a:bodyPr>
          <a:lstStyle>
            <a:lvl1pPr marL="1645838" indent="-1645838" algn="ctr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3700" b="1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565982" indent="-137153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1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5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0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pc="1200" dirty="0" smtClean="0"/>
              <a:t>ACKNOWLEDGEMENTS</a:t>
            </a:r>
            <a:endParaRPr lang="en-US" spc="1200" dirty="0"/>
          </a:p>
        </p:txBody>
      </p:sp>
      <p:sp>
        <p:nvSpPr>
          <p:cNvPr id="19" name="Text Placeholder 16"/>
          <p:cNvSpPr>
            <a:spLocks noGrp="1"/>
          </p:cNvSpPr>
          <p:nvPr/>
        </p:nvSpPr>
        <p:spPr>
          <a:xfrm>
            <a:off x="33181961" y="26438586"/>
            <a:ext cx="10201275" cy="5270651"/>
          </a:xfrm>
          <a:prstGeom prst="rect">
            <a:avLst/>
          </a:prstGeom>
        </p:spPr>
        <p:txBody>
          <a:bodyPr wrap="square" lIns="228589" tIns="228589" rIns="228589" bIns="228589">
            <a:spAutoFit/>
          </a:bodyPr>
          <a:lstStyle>
            <a:lvl1pPr marL="0" indent="0" algn="l" defTabSz="4388900" rtl="0" eaLnBrk="1" latinLnBrk="0" hangingPunct="1">
              <a:spcBef>
                <a:spcPct val="20000"/>
              </a:spcBef>
              <a:buFont typeface="Arial" pitchFamily="34" charset="0"/>
              <a:buNone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1pPr>
            <a:lvl2pPr marL="1485825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2057297" indent="-571471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685916" indent="-628619" algn="l" defTabSz="43889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3143093" indent="-457177" algn="l" defTabSz="43889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00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20694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3926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37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2827" indent="-1097226" algn="l" defTabSz="43889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Sustie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dolorero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quat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aliqui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blaorperit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volor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iriuscip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nit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doluptatis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dunt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euiscin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henim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lam.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Nullum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et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luptat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wisis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exer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sum quam qui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augue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mod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nonsequ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ismodio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nsenibh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faccum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zzrit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nosto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dolore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digna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commy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autpat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iustinc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iliquis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euguerostrud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molorer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suscincilla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feuisl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ullaortinis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er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si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Im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0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ull</a:t>
            </a:r>
            <a:r>
              <a:rPr lang="en-US" sz="3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3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0" name="Picture 19" descr="UNF Professional Photos of students 003"/>
          <p:cNvPicPr>
            <a:picLocks noChangeAspect="1" noChangeArrowheads="1"/>
          </p:cNvPicPr>
          <p:nvPr/>
        </p:nvPicPr>
        <p:blipFill>
          <a:blip r:embed="rId6" cstate="print"/>
          <a:srcRect b="3694"/>
          <a:stretch>
            <a:fillRect/>
          </a:stretch>
        </p:blipFill>
        <p:spPr bwMode="auto">
          <a:xfrm>
            <a:off x="38973849" y="10698698"/>
            <a:ext cx="3907982" cy="5684302"/>
          </a:xfrm>
          <a:prstGeom prst="rect">
            <a:avLst/>
          </a:prstGeom>
          <a:noFill/>
        </p:spPr>
      </p:pic>
      <p:pic>
        <p:nvPicPr>
          <p:cNvPr id="23" name="Picture 22" descr="AA028233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133750" y="24155400"/>
            <a:ext cx="5477398" cy="5673636"/>
          </a:xfrm>
          <a:prstGeom prst="rect">
            <a:avLst/>
          </a:prstGeom>
        </p:spPr>
      </p:pic>
      <p:pic>
        <p:nvPicPr>
          <p:cNvPr id="24" name="Picture 23" descr="AA023118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42334" y="11591686"/>
            <a:ext cx="6463398" cy="7302897"/>
          </a:xfrm>
          <a:prstGeom prst="rect">
            <a:avLst/>
          </a:prstGeom>
        </p:spPr>
      </p:pic>
      <p:pic>
        <p:nvPicPr>
          <p:cNvPr id="26" name="Picture 25" descr="800px-Fi_real_gdp_growth.svg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1819978" y="23096252"/>
            <a:ext cx="9976920" cy="6647124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61999" y="25633740"/>
            <a:ext cx="9585777" cy="3195259"/>
            <a:chOff x="-2590800" y="10668000"/>
            <a:chExt cx="5486400" cy="1828800"/>
          </a:xfrm>
        </p:grpSpPr>
        <p:pic>
          <p:nvPicPr>
            <p:cNvPr id="27" name="Picture 26" descr="Agar_kontaminaatio.jpg"/>
            <p:cNvPicPr>
              <a:picLocks/>
            </p:cNvPicPr>
            <p:nvPr/>
          </p:nvPicPr>
          <p:blipFill>
            <a:blip r:embed="rId10" cstate="print"/>
            <a:srcRect l="38008"/>
            <a:stretch>
              <a:fillRect/>
            </a:stretch>
          </p:blipFill>
          <p:spPr>
            <a:xfrm>
              <a:off x="-2590800" y="10668000"/>
              <a:ext cx="1828800" cy="1828800"/>
            </a:xfrm>
            <a:prstGeom prst="rect">
              <a:avLst/>
            </a:prstGeom>
          </p:spPr>
        </p:pic>
        <p:pic>
          <p:nvPicPr>
            <p:cNvPr id="28" name="Picture 27" descr="Agar_kontaminaatio.jpg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762000" y="10668000"/>
              <a:ext cx="1828800" cy="1828800"/>
            </a:xfrm>
            <a:prstGeom prst="rect">
              <a:avLst/>
            </a:prstGeom>
          </p:spPr>
        </p:pic>
        <p:pic>
          <p:nvPicPr>
            <p:cNvPr id="29" name="Picture 28" descr="Agar_kontaminaatio.jpg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10668000"/>
              <a:ext cx="1828800" cy="1828800"/>
            </a:xfrm>
            <a:prstGeom prst="rect">
              <a:avLst/>
            </a:prstGeom>
          </p:spPr>
        </p:pic>
      </p:grp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3401901" y="25979716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11503076" y="1780627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693254" y="29040659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22855865" y="14775017"/>
            <a:ext cx="2587968" cy="27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0" i="1" baseline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b="0" i="1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22855865" y="30107443"/>
            <a:ext cx="9537605" cy="174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feummy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non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velese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dipit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lutat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Nostie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dignisisim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iuscip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erillaore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magnismod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dio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commy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i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nulla</a:t>
            </a:r>
            <a:r>
              <a:rPr lang="en-US" sz="1800" i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endParaRPr lang="en-US" sz="1800" i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al">
      <a:dk1>
        <a:sysClr val="windowText" lastClr="000000"/>
      </a:dk1>
      <a:lt1>
        <a:sysClr val="window" lastClr="FFFFFF"/>
      </a:lt1>
      <a:dk2>
        <a:srgbClr val="32363B"/>
      </a:dk2>
      <a:lt2>
        <a:srgbClr val="CACFD3"/>
      </a:lt2>
      <a:accent1>
        <a:srgbClr val="6283AD"/>
      </a:accent1>
      <a:accent2>
        <a:srgbClr val="324966"/>
      </a:accent2>
      <a:accent3>
        <a:srgbClr val="5B9EA4"/>
      </a:accent3>
      <a:accent4>
        <a:srgbClr val="1D5B57"/>
      </a:accent4>
      <a:accent5>
        <a:srgbClr val="1B4430"/>
      </a:accent5>
      <a:accent6>
        <a:srgbClr val="2F3C35"/>
      </a:accent6>
      <a:hlink>
        <a:srgbClr val="ED7307"/>
      </a:hlink>
      <a:folHlink>
        <a:srgbClr val="6D6F7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1004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North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Boyles Michael</dc:creator>
  <cp:lastModifiedBy>Hawkins, Louanne</cp:lastModifiedBy>
  <cp:revision>49</cp:revision>
  <dcterms:created xsi:type="dcterms:W3CDTF">2011-08-09T19:17:56Z</dcterms:created>
  <dcterms:modified xsi:type="dcterms:W3CDTF">2012-11-06T17:44:22Z</dcterms:modified>
</cp:coreProperties>
</file>