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4388833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17" algn="l" defTabSz="4388833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833" algn="l" defTabSz="4388833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252" algn="l" defTabSz="4388833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668" algn="l" defTabSz="4388833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085" algn="l" defTabSz="4388833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502" algn="l" defTabSz="4388833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0920" algn="l" defTabSz="4388833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337" algn="l" defTabSz="4388833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>
      <p:cViewPr varScale="1">
        <p:scale>
          <a:sx n="23" d="100"/>
          <a:sy n="23" d="100"/>
        </p:scale>
        <p:origin x="-2166" y="-132"/>
      </p:cViewPr>
      <p:guideLst>
        <p:guide orient="horz" pos="19802"/>
        <p:guide pos="13824"/>
      </p:guideLst>
    </p:cSldViewPr>
  </p:slideViewPr>
  <p:notesTextViewPr>
    <p:cViewPr>
      <p:scale>
        <a:sx n="40" d="100"/>
        <a:sy n="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81DF3-D2EE-4C42-B5F9-0A541A91F071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2D51A-0F7F-1149-9DF6-A7B2FB3E95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300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53008" algn="l" defTabSz="75300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06017" algn="l" defTabSz="75300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259025" algn="l" defTabSz="75300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12034" algn="l" defTabSz="75300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765042" algn="l" defTabSz="75300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18050" algn="l" defTabSz="75300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271059" algn="l" defTabSz="75300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24067" algn="l" defTabSz="75300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2D51A-0F7F-1149-9DF6-A7B2FB3E95E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6876288" y="1727511"/>
            <a:ext cx="35551872" cy="7066483"/>
          </a:xfrm>
          <a:prstGeom prst="rect">
            <a:avLst/>
          </a:prstGeom>
        </p:spPr>
        <p:txBody>
          <a:bodyPr lIns="150602" tIns="75301" rIns="150602" bIns="75301"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6876288" y="8880307"/>
            <a:ext cx="35551872" cy="8412480"/>
          </a:xfrm>
          <a:prstGeom prst="rect">
            <a:avLst/>
          </a:prstGeom>
        </p:spPr>
        <p:txBody>
          <a:bodyPr lIns="150602" tIns="0" rIns="150602" bIns="75301"/>
          <a:lstStyle>
            <a:lvl1pPr marL="147158" indent="0" algn="l">
              <a:buNone/>
              <a:defRPr sz="14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2452623" indent="0" algn="ctr">
              <a:buNone/>
            </a:lvl2pPr>
            <a:lvl3pPr marL="4905247" indent="0" algn="ctr">
              <a:buNone/>
            </a:lvl3pPr>
            <a:lvl4pPr marL="7357870" indent="0" algn="ctr">
              <a:buNone/>
            </a:lvl4pPr>
            <a:lvl5pPr marL="9810494" indent="0" algn="ctr">
              <a:buNone/>
            </a:lvl5pPr>
            <a:lvl6pPr marL="12263119" indent="0" algn="ctr">
              <a:buNone/>
            </a:lvl6pPr>
            <a:lvl7pPr marL="14715742" indent="0" algn="ctr">
              <a:buNone/>
            </a:lvl7pPr>
            <a:lvl8pPr marL="17168366" indent="0" algn="ctr">
              <a:buNone/>
            </a:lvl8pPr>
            <a:lvl9pPr marL="1962098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190720" y="30266640"/>
            <a:ext cx="102412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544213AF-26F6-41FA-8D85-E2C5388D6E58}" type="datetimeFigureOut">
              <a:rPr lang="en-US" smtClean="0"/>
              <a:pPr/>
              <a:t>11/8/2012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27432000" y="30266640"/>
            <a:ext cx="138988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41345510" y="30266640"/>
            <a:ext cx="219456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22880" y="6786249"/>
            <a:ext cx="1009498" cy="1009498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90524" tIns="245263" rIns="490524" bIns="24526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5554447" y="6456077"/>
            <a:ext cx="307238" cy="30723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90524" tIns="245263" rIns="490524" bIns="245263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0918" y="1318262"/>
            <a:ext cx="35990784" cy="5486400"/>
          </a:xfrm>
          <a:prstGeom prst="rect">
            <a:avLst/>
          </a:prstGeom>
        </p:spPr>
        <p:txBody>
          <a:bodyPr lIns="150602" tIns="75301" rIns="150602" bIns="75301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0918" y="6949440"/>
            <a:ext cx="35990784" cy="23042880"/>
          </a:xfrm>
          <a:prstGeom prst="rect">
            <a:avLst/>
          </a:prstGeom>
        </p:spPr>
        <p:txBody>
          <a:bodyPr vert="eaVert" lIns="150602" tIns="75301" rIns="150602" bIns="75301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90720" y="30266640"/>
            <a:ext cx="102412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544213AF-26F6-41FA-8D85-E2C5388D6E58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0" y="30266640"/>
            <a:ext cx="138988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345510" y="30266640"/>
            <a:ext cx="219456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18400" y="1318270"/>
            <a:ext cx="8778240" cy="28087320"/>
          </a:xfrm>
          <a:prstGeom prst="rect">
            <a:avLst/>
          </a:prstGeom>
        </p:spPr>
        <p:txBody>
          <a:bodyPr vert="eaVert" lIns="150602" tIns="75301" rIns="150602" bIns="75301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0" y="1318274"/>
            <a:ext cx="26700480" cy="28087320"/>
          </a:xfrm>
          <a:prstGeom prst="rect">
            <a:avLst/>
          </a:prstGeom>
        </p:spPr>
        <p:txBody>
          <a:bodyPr vert="eaVert" lIns="150602" tIns="75301" rIns="150602" bIns="75301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90720" y="30266640"/>
            <a:ext cx="102412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544213AF-26F6-41FA-8D85-E2C5388D6E58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0" y="30266640"/>
            <a:ext cx="138988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345510" y="30266640"/>
            <a:ext cx="219456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06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0918" y="1318262"/>
            <a:ext cx="35990784" cy="5486400"/>
          </a:xfrm>
          <a:prstGeom prst="rect">
            <a:avLst/>
          </a:prstGeom>
        </p:spPr>
        <p:txBody>
          <a:bodyPr lIns="150602" tIns="75301" rIns="150602" bIns="75301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0918" y="6949440"/>
            <a:ext cx="35990784" cy="23042880"/>
          </a:xfrm>
          <a:prstGeom prst="rect">
            <a:avLst/>
          </a:prstGeom>
        </p:spPr>
        <p:txBody>
          <a:bodyPr lIns="150602" tIns="75301" rIns="150602" bIns="75301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90720" y="30266640"/>
            <a:ext cx="102412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544213AF-26F6-41FA-8D85-E2C5388D6E58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0" y="30266640"/>
            <a:ext cx="138988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345510" y="30266640"/>
            <a:ext cx="219456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57872" y="-258"/>
            <a:ext cx="32918400" cy="32918659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0524" tIns="245263" rIns="490524" bIns="24526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6282" y="12481560"/>
            <a:ext cx="30723840" cy="10972800"/>
          </a:xfrm>
          <a:prstGeom prst="rect">
            <a:avLst/>
          </a:prstGeom>
        </p:spPr>
        <p:txBody>
          <a:bodyPr lIns="150602" tIns="75301" rIns="150602" bIns="75301" anchor="t"/>
          <a:lstStyle>
            <a:lvl1pPr algn="l">
              <a:lnSpc>
                <a:spcPts val="24140"/>
              </a:lnSpc>
              <a:buNone/>
              <a:defRPr sz="214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282" y="5120640"/>
            <a:ext cx="30723840" cy="7246618"/>
          </a:xfrm>
          <a:prstGeom prst="rect">
            <a:avLst/>
          </a:prstGeom>
        </p:spPr>
        <p:txBody>
          <a:bodyPr lIns="150602" tIns="75301" rIns="150602" bIns="75301" anchor="b"/>
          <a:lstStyle>
            <a:lvl1pPr marL="98105" indent="0">
              <a:lnSpc>
                <a:spcPts val="12338"/>
              </a:lnSpc>
              <a:spcBef>
                <a:spcPts val="0"/>
              </a:spcBef>
              <a:buNone/>
              <a:defRPr sz="107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97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90720" y="30266640"/>
            <a:ext cx="102412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544213AF-26F6-41FA-8D85-E2C5388D6E58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0" y="30266640"/>
            <a:ext cx="138988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345510" y="30266640"/>
            <a:ext cx="219456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0972800" y="3"/>
            <a:ext cx="365760" cy="32918659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0524" tIns="245263" rIns="490524" bIns="24526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0427142" y="13510349"/>
            <a:ext cx="1009498" cy="1009498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90524" tIns="245263" rIns="490524" bIns="24526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58707" y="13180176"/>
            <a:ext cx="307238" cy="30723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90524" tIns="245263" rIns="490524" bIns="245263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0918" y="1316736"/>
            <a:ext cx="35990784" cy="5486400"/>
          </a:xfrm>
          <a:prstGeom prst="rect">
            <a:avLst/>
          </a:prstGeom>
        </p:spPr>
        <p:txBody>
          <a:bodyPr lIns="150602" tIns="75301" rIns="150602" bIns="75301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0918" y="7315200"/>
            <a:ext cx="17556480" cy="22384512"/>
          </a:xfrm>
          <a:prstGeom prst="rect">
            <a:avLst/>
          </a:prstGeom>
        </p:spPr>
        <p:txBody>
          <a:bodyPr lIns="150602" tIns="75301" rIns="150602" bIns="75301"/>
          <a:lstStyle>
            <a:lvl1pPr>
              <a:defRPr sz="15000"/>
            </a:lvl1pPr>
            <a:lvl2pPr>
              <a:defRPr sz="12800"/>
            </a:lvl2pPr>
            <a:lvl3pPr>
              <a:defRPr sz="10700"/>
            </a:lvl3pPr>
            <a:lvl4pPr>
              <a:defRPr sz="9700"/>
            </a:lvl4pPr>
            <a:lvl5pPr>
              <a:defRPr sz="9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25222" y="7315200"/>
            <a:ext cx="17556480" cy="22384512"/>
          </a:xfrm>
          <a:prstGeom prst="rect">
            <a:avLst/>
          </a:prstGeom>
        </p:spPr>
        <p:txBody>
          <a:bodyPr lIns="150602" tIns="75301" rIns="150602" bIns="75301"/>
          <a:lstStyle>
            <a:lvl1pPr>
              <a:defRPr sz="15000"/>
            </a:lvl1pPr>
            <a:lvl2pPr>
              <a:defRPr sz="12800"/>
            </a:lvl2pPr>
            <a:lvl3pPr>
              <a:defRPr sz="10700"/>
            </a:lvl3pPr>
            <a:lvl4pPr>
              <a:defRPr sz="9700"/>
            </a:lvl4pPr>
            <a:lvl5pPr>
              <a:defRPr sz="9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190720" y="30266640"/>
            <a:ext cx="102412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544213AF-26F6-41FA-8D85-E2C5388D6E58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0" y="30266640"/>
            <a:ext cx="138988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345510" y="30266640"/>
            <a:ext cx="219456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24769613"/>
            <a:ext cx="39502080" cy="5486400"/>
          </a:xfrm>
          <a:prstGeom prst="rect">
            <a:avLst/>
          </a:prstGeom>
        </p:spPr>
        <p:txBody>
          <a:bodyPr lIns="150602" tIns="75301" rIns="150602" bIns="75301" anchor="ctr"/>
          <a:lstStyle>
            <a:lvl1pPr algn="ctr">
              <a:defRPr sz="242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575734"/>
            <a:ext cx="19312128" cy="3072384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lIns="150602" tIns="75301" rIns="150602" bIns="75301" anchor="ctr"/>
          <a:lstStyle>
            <a:lvl1pPr marL="343367" indent="0" algn="l">
              <a:lnSpc>
                <a:spcPct val="100000"/>
              </a:lnSpc>
              <a:spcBef>
                <a:spcPts val="537"/>
              </a:spcBef>
              <a:buNone/>
              <a:defRPr sz="10200" b="0">
                <a:solidFill>
                  <a:schemeClr val="tx1"/>
                </a:solidFill>
              </a:defRPr>
            </a:lvl1pPr>
            <a:lvl2pPr>
              <a:buNone/>
              <a:defRPr sz="10700" b="1"/>
            </a:lvl2pPr>
            <a:lvl3pPr>
              <a:buNone/>
              <a:defRPr sz="9700" b="1"/>
            </a:lvl3pPr>
            <a:lvl4pPr>
              <a:buNone/>
              <a:defRPr sz="8600" b="1"/>
            </a:lvl4pPr>
            <a:lvl5pPr>
              <a:buNone/>
              <a:defRPr sz="8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2384512" y="1575734"/>
            <a:ext cx="19312128" cy="3072384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lIns="150602" tIns="75301" rIns="150602" bIns="75301" anchor="ctr"/>
          <a:lstStyle>
            <a:lvl1pPr marL="343367" indent="0" algn="l">
              <a:lnSpc>
                <a:spcPct val="100000"/>
              </a:lnSpc>
              <a:spcBef>
                <a:spcPts val="537"/>
              </a:spcBef>
              <a:buNone/>
              <a:defRPr sz="10200" b="0">
                <a:solidFill>
                  <a:schemeClr val="tx1"/>
                </a:solidFill>
              </a:defRPr>
            </a:lvl1pPr>
            <a:lvl2pPr>
              <a:buNone/>
              <a:defRPr sz="10700" b="1"/>
            </a:lvl2pPr>
            <a:lvl3pPr>
              <a:buNone/>
              <a:defRPr sz="9700" b="1"/>
            </a:lvl3pPr>
            <a:lvl4pPr>
              <a:buNone/>
              <a:defRPr sz="8600" b="1"/>
            </a:lvl4pPr>
            <a:lvl5pPr>
              <a:buNone/>
              <a:defRPr sz="8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194560" y="4652813"/>
            <a:ext cx="19312128" cy="1975104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 lIns="150602" tIns="75301" rIns="150602" bIns="75301"/>
          <a:lstStyle>
            <a:lvl1pPr marL="2109257" indent="-1471575">
              <a:lnSpc>
                <a:spcPct val="100000"/>
              </a:lnSpc>
              <a:spcBef>
                <a:spcPts val="3755"/>
              </a:spcBef>
              <a:defRPr sz="12800"/>
            </a:lvl1pPr>
            <a:lvl2pPr>
              <a:lnSpc>
                <a:spcPct val="100000"/>
              </a:lnSpc>
              <a:spcBef>
                <a:spcPts val="3755"/>
              </a:spcBef>
              <a:defRPr sz="10700"/>
            </a:lvl2pPr>
            <a:lvl3pPr>
              <a:lnSpc>
                <a:spcPct val="100000"/>
              </a:lnSpc>
              <a:spcBef>
                <a:spcPts val="3755"/>
              </a:spcBef>
              <a:defRPr sz="9700"/>
            </a:lvl3pPr>
            <a:lvl4pPr>
              <a:lnSpc>
                <a:spcPct val="100000"/>
              </a:lnSpc>
              <a:spcBef>
                <a:spcPts val="3755"/>
              </a:spcBef>
              <a:defRPr sz="8600"/>
            </a:lvl4pPr>
            <a:lvl5pPr>
              <a:lnSpc>
                <a:spcPct val="100000"/>
              </a:lnSpc>
              <a:spcBef>
                <a:spcPts val="3755"/>
              </a:spcBef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84512" y="4652813"/>
            <a:ext cx="19312128" cy="1975104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 lIns="150602" tIns="75301" rIns="150602" bIns="75301"/>
          <a:lstStyle>
            <a:lvl1pPr marL="2109257" indent="-1471575">
              <a:lnSpc>
                <a:spcPct val="100000"/>
              </a:lnSpc>
              <a:spcBef>
                <a:spcPts val="3755"/>
              </a:spcBef>
              <a:defRPr sz="12800"/>
            </a:lvl1pPr>
            <a:lvl2pPr>
              <a:lnSpc>
                <a:spcPct val="100000"/>
              </a:lnSpc>
              <a:spcBef>
                <a:spcPts val="3755"/>
              </a:spcBef>
              <a:defRPr sz="10700"/>
            </a:lvl2pPr>
            <a:lvl3pPr>
              <a:lnSpc>
                <a:spcPct val="100000"/>
              </a:lnSpc>
              <a:spcBef>
                <a:spcPts val="3755"/>
              </a:spcBef>
              <a:defRPr sz="9700"/>
            </a:lvl3pPr>
            <a:lvl4pPr>
              <a:lnSpc>
                <a:spcPct val="100000"/>
              </a:lnSpc>
              <a:spcBef>
                <a:spcPts val="3755"/>
              </a:spcBef>
              <a:defRPr sz="8600"/>
            </a:lvl4pPr>
            <a:lvl5pPr>
              <a:lnSpc>
                <a:spcPct val="100000"/>
              </a:lnSpc>
              <a:spcBef>
                <a:spcPts val="3755"/>
              </a:spcBef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190720" y="30266640"/>
            <a:ext cx="102412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544213AF-26F6-41FA-8D85-E2C5388D6E58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432000" y="30266640"/>
            <a:ext cx="138988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1345510" y="30266640"/>
            <a:ext cx="219456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0918" y="1316736"/>
            <a:ext cx="35990784" cy="5486400"/>
          </a:xfrm>
          <a:prstGeom prst="rect">
            <a:avLst/>
          </a:prstGeom>
        </p:spPr>
        <p:txBody>
          <a:bodyPr lIns="150602" tIns="75301" rIns="150602" bIns="75301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190720" y="30266640"/>
            <a:ext cx="102412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544213AF-26F6-41FA-8D85-E2C5388D6E58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0" y="30266640"/>
            <a:ext cx="138988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345510" y="30266640"/>
            <a:ext cx="219456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71923" y="0"/>
            <a:ext cx="39019277" cy="329184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0524" tIns="245263" rIns="490524" bIns="24526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190720" y="30266640"/>
            <a:ext cx="102412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544213AF-26F6-41FA-8D85-E2C5388D6E58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432000" y="30266640"/>
            <a:ext cx="138988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345510" y="30266640"/>
            <a:ext cx="219456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4871925" y="-258"/>
            <a:ext cx="351130" cy="32918659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0524" tIns="245263" rIns="490524" bIns="245263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040534"/>
            <a:ext cx="18288000" cy="5577840"/>
          </a:xfrm>
          <a:prstGeom prst="rect">
            <a:avLst/>
          </a:prstGeom>
          <a:ln>
            <a:noFill/>
          </a:ln>
        </p:spPr>
        <p:txBody>
          <a:bodyPr lIns="150602" tIns="75301" rIns="150602" bIns="75301" anchor="b"/>
          <a:lstStyle>
            <a:lvl1pPr algn="l">
              <a:lnSpc>
                <a:spcPts val="10729"/>
              </a:lnSpc>
              <a:buNone/>
              <a:defRPr sz="119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194560" y="6753427"/>
            <a:ext cx="18288000" cy="3352800"/>
          </a:xfrm>
          <a:prstGeom prst="rect">
            <a:avLst/>
          </a:prstGeom>
        </p:spPr>
        <p:txBody>
          <a:bodyPr lIns="150602" tIns="75301" rIns="150602" bIns="75301"/>
          <a:lstStyle>
            <a:lvl1pPr marL="245263" indent="0">
              <a:lnSpc>
                <a:spcPct val="100000"/>
              </a:lnSpc>
              <a:spcBef>
                <a:spcPts val="0"/>
              </a:spcBef>
              <a:buNone/>
              <a:defRPr sz="7600"/>
            </a:lvl1pPr>
            <a:lvl2pPr>
              <a:buNone/>
              <a:defRPr sz="6400"/>
            </a:lvl2pPr>
            <a:lvl3pPr>
              <a:buNone/>
              <a:defRPr sz="5400"/>
            </a:lvl3pPr>
            <a:lvl4pPr>
              <a:buNone/>
              <a:defRPr sz="4800"/>
            </a:lvl4pPr>
            <a:lvl5pPr>
              <a:buNone/>
              <a:defRPr sz="48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94560" y="10241283"/>
            <a:ext cx="39136320" cy="19164302"/>
          </a:xfrm>
          <a:prstGeom prst="rect">
            <a:avLst/>
          </a:prstGeom>
        </p:spPr>
        <p:txBody>
          <a:bodyPr lIns="150602" tIns="75301" rIns="150602" bIns="75301"/>
          <a:lstStyle>
            <a:lvl1pPr>
              <a:defRPr sz="17100"/>
            </a:lvl1pPr>
            <a:lvl2pPr>
              <a:defRPr sz="15000"/>
            </a:lvl2pPr>
            <a:lvl3pPr>
              <a:defRPr sz="12800"/>
            </a:lvl3pPr>
            <a:lvl4pPr>
              <a:defRPr sz="10700"/>
            </a:lvl4pPr>
            <a:lvl5pPr>
              <a:defRPr sz="10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190720" y="30266640"/>
            <a:ext cx="102412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544213AF-26F6-41FA-8D85-E2C5388D6E58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0" y="30266640"/>
            <a:ext cx="138988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345510" y="30266640"/>
            <a:ext cx="219456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101" y="5120640"/>
            <a:ext cx="13167360" cy="9509760"/>
          </a:xfrm>
          <a:prstGeom prst="rect">
            <a:avLst/>
          </a:prstGeom>
        </p:spPr>
        <p:txBody>
          <a:bodyPr lIns="150602" tIns="75301" rIns="150602" bIns="75301" anchor="b">
            <a:noAutofit/>
          </a:bodyPr>
          <a:lstStyle>
            <a:lvl1pPr algn="l">
              <a:buNone/>
              <a:defRPr sz="112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190720" y="30266640"/>
            <a:ext cx="102412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544213AF-26F6-41FA-8D85-E2C5388D6E58}" type="datetimeFigureOut">
              <a:rPr lang="en-US" smtClean="0"/>
              <a:pPr/>
              <a:t>11/8/2012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0" y="30266640"/>
            <a:ext cx="1389888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345510" y="30266640"/>
            <a:ext cx="2194560" cy="2286000"/>
          </a:xfrm>
          <a:prstGeom prst="rect">
            <a:avLst/>
          </a:prstGeom>
        </p:spPr>
        <p:txBody>
          <a:bodyPr lIns="150602" tIns="75301" rIns="150602" bIns="75301"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5120640"/>
            <a:ext cx="21945600" cy="219456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490524" tIns="1471575" rIns="490524" bIns="245263" rtlCol="0" anchor="t">
            <a:normAutofit/>
          </a:bodyPr>
          <a:lstStyle/>
          <a:p>
            <a:pPr marL="0" indent="-1520627" algn="l" rtl="0" eaLnBrk="1" latinLnBrk="0" hangingPunct="1">
              <a:lnSpc>
                <a:spcPts val="16093"/>
              </a:lnSpc>
              <a:spcBef>
                <a:spcPts val="3218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17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3360" y="5486420"/>
            <a:ext cx="21214080" cy="16869749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490524" tIns="1471575" rIns="150602" bIns="75301" anchor="t"/>
          <a:lstStyle>
            <a:lvl1pPr marL="0" indent="0" algn="l" eaLnBrk="1" latinLnBrk="0" hangingPunct="1">
              <a:buNone/>
              <a:defRPr sz="171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1904280" y="4580837"/>
            <a:ext cx="3291840" cy="9806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0524" tIns="245263" rIns="490524" bIns="24526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24017602" y="4496573"/>
            <a:ext cx="3116275" cy="9806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0524" tIns="245263" rIns="490524" bIns="24526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0" y="23042880"/>
            <a:ext cx="21214080" cy="3657600"/>
          </a:xfrm>
          <a:prstGeom prst="rect">
            <a:avLst/>
          </a:prstGeom>
        </p:spPr>
        <p:txBody>
          <a:bodyPr lIns="150602" tIns="75301" rIns="150602" bIns="75301" anchor="ctr"/>
          <a:lstStyle>
            <a:lvl1pPr marL="0" indent="0" algn="l">
              <a:lnSpc>
                <a:spcPts val="8583"/>
              </a:lnSpc>
              <a:spcBef>
                <a:spcPts val="0"/>
              </a:spcBef>
              <a:buNone/>
              <a:defRPr sz="7600">
                <a:solidFill>
                  <a:srgbClr val="777777"/>
                </a:solidFill>
              </a:defRPr>
            </a:lvl1pPr>
            <a:lvl2pPr>
              <a:defRPr sz="64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latinLnBrk="0" hangingPunct="1">
        <a:spcBef>
          <a:spcPct val="0"/>
        </a:spcBef>
        <a:buNone/>
        <a:defRPr kumimoji="0" sz="231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962099" indent="-1520627" algn="l" rtl="0" eaLnBrk="1" latinLnBrk="0" hangingPunct="1">
        <a:lnSpc>
          <a:spcPct val="100000"/>
        </a:lnSpc>
        <a:spcBef>
          <a:spcPts val="3218"/>
        </a:spcBef>
        <a:buClr>
          <a:schemeClr val="accent1"/>
        </a:buClr>
        <a:buSzPct val="80000"/>
        <a:buFont typeface="Wingdings 2"/>
        <a:buChar char=""/>
        <a:defRPr kumimoji="0" sz="17100" kern="1200">
          <a:solidFill>
            <a:schemeClr val="tx1"/>
          </a:solidFill>
          <a:latin typeface="+mn-lt"/>
          <a:ea typeface="+mn-ea"/>
          <a:cs typeface="+mn-cs"/>
        </a:defRPr>
      </a:lvl1pPr>
      <a:lvl2pPr marL="3433674" indent="-1275364" algn="l" rtl="0" eaLnBrk="1" latinLnBrk="0" hangingPunct="1">
        <a:lnSpc>
          <a:spcPct val="100000"/>
        </a:lnSpc>
        <a:spcBef>
          <a:spcPts val="2950"/>
        </a:spcBef>
        <a:buClr>
          <a:schemeClr val="accent1"/>
        </a:buClr>
        <a:buFont typeface="Verdana"/>
        <a:buChar char="◦"/>
        <a:defRPr kumimoji="0" sz="15000" kern="1200">
          <a:solidFill>
            <a:schemeClr val="tx1"/>
          </a:solidFill>
          <a:latin typeface="+mn-lt"/>
          <a:ea typeface="+mn-ea"/>
          <a:cs typeface="+mn-cs"/>
        </a:defRPr>
      </a:lvl2pPr>
      <a:lvl3pPr marL="4758089" indent="-1226312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12800" kern="1200">
          <a:solidFill>
            <a:schemeClr val="tx1"/>
          </a:solidFill>
          <a:latin typeface="+mn-lt"/>
          <a:ea typeface="+mn-ea"/>
          <a:cs typeface="+mn-cs"/>
        </a:defRPr>
      </a:lvl3pPr>
      <a:lvl4pPr marL="5886297" indent="-931998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0700" kern="1200">
          <a:solidFill>
            <a:schemeClr val="tx1"/>
          </a:solidFill>
          <a:latin typeface="+mn-lt"/>
          <a:ea typeface="+mn-ea"/>
          <a:cs typeface="+mn-cs"/>
        </a:defRPr>
      </a:lvl4pPr>
      <a:lvl5pPr marL="6965451" indent="-981049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0700" kern="1200">
          <a:solidFill>
            <a:schemeClr val="tx1"/>
          </a:solidFill>
          <a:latin typeface="+mn-lt"/>
          <a:ea typeface="+mn-ea"/>
          <a:cs typeface="+mn-cs"/>
        </a:defRPr>
      </a:lvl5pPr>
      <a:lvl6pPr marL="8093658" indent="-981049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10700" kern="1200">
          <a:solidFill>
            <a:schemeClr val="tx1"/>
          </a:solidFill>
          <a:latin typeface="+mn-lt"/>
          <a:ea typeface="+mn-ea"/>
          <a:cs typeface="+mn-cs"/>
        </a:defRPr>
      </a:lvl6pPr>
      <a:lvl7pPr marL="9221864" indent="-981049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0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01020" indent="-981049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0700" kern="1200">
          <a:solidFill>
            <a:schemeClr val="tx1"/>
          </a:solidFill>
          <a:latin typeface="+mn-lt"/>
          <a:ea typeface="+mn-ea"/>
          <a:cs typeface="+mn-cs"/>
        </a:defRPr>
      </a:lvl8pPr>
      <a:lvl9pPr marL="11429226" indent="-981049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0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4526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9052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3578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104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2631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47157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71683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96209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Student with Ro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205440" y="26997225"/>
            <a:ext cx="7152640" cy="4994076"/>
          </a:xfrm>
          <a:prstGeom prst="rect">
            <a:avLst/>
          </a:prstGeom>
        </p:spPr>
      </p:pic>
      <p:pic>
        <p:nvPicPr>
          <p:cNvPr id="60" name="Picture 59" descr="MPj0436571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143" y="18076367"/>
            <a:ext cx="4346088" cy="49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Object 2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164802" y="21423086"/>
            <a:ext cx="8333859" cy="529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60" descr="UNF_LOGO_HORZ_BW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094047" y="27913590"/>
            <a:ext cx="8537315" cy="3581947"/>
          </a:xfrm>
          <a:prstGeom prst="rect">
            <a:avLst/>
          </a:prstGeom>
        </p:spPr>
      </p:pic>
      <p:pic>
        <p:nvPicPr>
          <p:cNvPr id="36" name="Picture 35" descr="UNF Professional Photos of students 00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670" y="23096984"/>
            <a:ext cx="5166360" cy="8360229"/>
          </a:xfrm>
          <a:prstGeom prst="rect">
            <a:avLst/>
          </a:prstGeom>
          <a:noFill/>
        </p:spPr>
      </p:pic>
      <p:sp>
        <p:nvSpPr>
          <p:cNvPr id="47" name="Text Box 66"/>
          <p:cNvSpPr txBox="1">
            <a:spLocks noChangeArrowheads="1"/>
          </p:cNvSpPr>
          <p:nvPr/>
        </p:nvSpPr>
        <p:spPr bwMode="auto">
          <a:xfrm>
            <a:off x="842685" y="1352386"/>
            <a:ext cx="42367200" cy="5042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22700" b="0" spc="-494" baseline="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This is the Area Where You Place the Title of Your Poster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1542717" y="8949070"/>
            <a:ext cx="8412480" cy="1344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marL="564756" indent="-564756">
              <a:lnSpc>
                <a:spcPct val="120000"/>
              </a:lnSpc>
              <a:spcAft>
                <a:spcPts val="0"/>
              </a:spcAft>
              <a:buClr>
                <a:srgbClr val="800000"/>
              </a:buClr>
              <a:buFont typeface="Wingdings" charset="2"/>
              <a:buChar char="u"/>
            </a:pP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Sustie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dolorero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dignim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quat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eum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dunt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aliqui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eui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blaorperit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volor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iriuscip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et nit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doluptatis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dunt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nos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euiscin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henim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zzrit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erit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lam.</a:t>
            </a:r>
          </a:p>
          <a:p>
            <a:pPr marL="564756" indent="-564756">
              <a:lnSpc>
                <a:spcPct val="120000"/>
              </a:lnSpc>
              <a:spcAft>
                <a:spcPts val="0"/>
              </a:spcAft>
              <a:buClr>
                <a:srgbClr val="800000"/>
              </a:buClr>
              <a:buFont typeface="Wingdings" charset="2"/>
              <a:buChar char="u"/>
            </a:pPr>
            <a:endParaRPr lang="en-US" sz="3000" b="0" baseline="0" dirty="0">
              <a:solidFill>
                <a:srgbClr val="284424"/>
              </a:solidFill>
              <a:latin typeface="Trebuchet MS" pitchFamily="34" charset="0"/>
            </a:endParaRPr>
          </a:p>
          <a:p>
            <a:pPr marL="564756" indent="-564756">
              <a:lnSpc>
                <a:spcPct val="120000"/>
              </a:lnSpc>
              <a:spcAft>
                <a:spcPts val="0"/>
              </a:spcAft>
              <a:buClr>
                <a:srgbClr val="800000"/>
              </a:buClr>
              <a:buFont typeface="Wingdings" charset="2"/>
              <a:buChar char="u"/>
            </a:pP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Nullum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nibh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et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luptat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wisis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estrud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exer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sum quam qui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bla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faccummy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niat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augue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mod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duis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nonsequ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ismodio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nsenibh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eu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feu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faccum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zzrit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nosto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dolore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digna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feu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feui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te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commy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autpat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iustinc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iliquis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euguerostrud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molorer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suscincilla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feuisl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ullaortinis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si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.</a:t>
            </a:r>
          </a:p>
          <a:p>
            <a:pPr marL="564756" indent="-564756">
              <a:lnSpc>
                <a:spcPct val="120000"/>
              </a:lnSpc>
              <a:spcAft>
                <a:spcPts val="0"/>
              </a:spcAft>
              <a:buClr>
                <a:srgbClr val="800000"/>
              </a:buClr>
              <a:buFont typeface="Wingdings" charset="2"/>
              <a:buChar char="u"/>
            </a:pPr>
            <a:endParaRPr lang="en-US" sz="3000" b="0" baseline="0" dirty="0">
              <a:solidFill>
                <a:srgbClr val="284424"/>
              </a:solidFill>
              <a:latin typeface="Trebuchet MS" pitchFamily="34" charset="0"/>
            </a:endParaRPr>
          </a:p>
          <a:p>
            <a:pPr marL="564756" indent="-564756">
              <a:lnSpc>
                <a:spcPct val="120000"/>
              </a:lnSpc>
              <a:spcAft>
                <a:spcPts val="0"/>
              </a:spcAft>
              <a:buClr>
                <a:srgbClr val="800000"/>
              </a:buClr>
              <a:buFont typeface="Wingdings" charset="2"/>
              <a:buChar char="u"/>
            </a:pP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il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ulla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cor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sim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acin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euguerosto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commolore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tate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vel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delit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atie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tat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lut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vel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iril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do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ipit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ilisl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dolortie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tat,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irit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numsandre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dio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odolore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vendre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facipit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conse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volum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dolore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tat. </a:t>
            </a:r>
          </a:p>
          <a:p>
            <a:pPr marL="564756" indent="-564756">
              <a:lnSpc>
                <a:spcPct val="120000"/>
              </a:lnSpc>
              <a:spcAft>
                <a:spcPts val="0"/>
              </a:spcAft>
              <a:buClr>
                <a:srgbClr val="800000"/>
              </a:buClr>
              <a:buFont typeface="Wingdings" charset="2"/>
              <a:buChar char="u"/>
            </a:pPr>
            <a:endParaRPr lang="en-US" sz="3000" b="0" baseline="0" dirty="0">
              <a:solidFill>
                <a:srgbClr val="284424"/>
              </a:solidFill>
              <a:latin typeface="Trebuchet MS" pitchFamily="34" charset="0"/>
            </a:endParaRPr>
          </a:p>
          <a:p>
            <a:pPr marL="564756" indent="-564756">
              <a:lnSpc>
                <a:spcPct val="120000"/>
              </a:lnSpc>
              <a:spcAft>
                <a:spcPts val="0"/>
              </a:spcAft>
              <a:buClr>
                <a:srgbClr val="800000"/>
              </a:buClr>
              <a:buFont typeface="Wingdings" charset="2"/>
              <a:buChar char="u"/>
            </a:pP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Amcorem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iurem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iure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tatet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,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volesequisl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dolore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tet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,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quat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acing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eugiam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dipit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adiam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,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consequat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velit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adionul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lametue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doloreet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ullummod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tin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inci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te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minit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acillam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.</a:t>
            </a:r>
          </a:p>
          <a:p>
            <a:pPr marL="564756" indent="-564756">
              <a:lnSpc>
                <a:spcPct val="120000"/>
              </a:lnSpc>
              <a:spcAft>
                <a:spcPts val="0"/>
              </a:spcAft>
              <a:buClr>
                <a:srgbClr val="800000"/>
              </a:buClr>
              <a:buFont typeface="Wingdings" charset="2"/>
              <a:buChar char="u"/>
            </a:pPr>
            <a:endParaRPr lang="en-US" sz="3000" b="0" baseline="0" dirty="0">
              <a:solidFill>
                <a:srgbClr val="284424"/>
              </a:solidFill>
              <a:latin typeface="Trebuchet MS" pitchFamily="34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2400859" y="21466352"/>
            <a:ext cx="4876800" cy="10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900" baseline="0" dirty="0">
                <a:solidFill>
                  <a:srgbClr val="284424"/>
                </a:solidFill>
                <a:latin typeface="Trebuchet MS" pitchFamily="34" charset="0"/>
              </a:rPr>
              <a:t>PURPOSE</a:t>
            </a:r>
            <a:endParaRPr lang="en-US" baseline="0" dirty="0">
              <a:solidFill>
                <a:srgbClr val="284424"/>
              </a:solidFill>
              <a:latin typeface="Gill Sans" pitchFamily="-80" charset="0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2987843" y="25351404"/>
            <a:ext cx="3759200" cy="85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600" baseline="0" dirty="0">
                <a:solidFill>
                  <a:srgbClr val="284424"/>
                </a:solidFill>
                <a:latin typeface="Trebuchet MS" pitchFamily="34" charset="0"/>
              </a:rPr>
              <a:t>Hypothesis</a:t>
            </a:r>
            <a:endParaRPr lang="en-US" sz="3300" baseline="0" dirty="0">
              <a:solidFill>
                <a:srgbClr val="284424"/>
              </a:solidFill>
              <a:latin typeface="Gill Sans" pitchFamily="-80" charset="0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3037195" y="22607919"/>
            <a:ext cx="7315200" cy="2734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Nostie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dignisisim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iuscip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erillaore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magnismod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dio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commy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nulla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feummy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non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velese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dipit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lutat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.</a:t>
            </a:r>
            <a:r>
              <a:rPr lang="en-US" sz="3300" b="0" baseline="0" dirty="0">
                <a:solidFill>
                  <a:srgbClr val="284424"/>
                </a:solidFill>
              </a:rPr>
              <a:t> </a:t>
            </a:r>
          </a:p>
          <a:p>
            <a:endParaRPr lang="en-US" sz="3300" b="0" baseline="0" dirty="0">
              <a:solidFill>
                <a:srgbClr val="284424"/>
              </a:solidFill>
            </a:endParaRPr>
          </a:p>
          <a:p>
            <a:endParaRPr lang="en-US" b="0" baseline="30000" dirty="0">
              <a:solidFill>
                <a:srgbClr val="284424"/>
              </a:solidFill>
              <a:latin typeface="Calisto MT" pitchFamily="18" charset="0"/>
            </a:endParaRP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3187033" y="26648668"/>
            <a:ext cx="6891688" cy="437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marL="753008" indent="-753008">
              <a:buClr>
                <a:srgbClr val="800000"/>
              </a:buClr>
              <a:buFont typeface="Wingdings" charset="2"/>
              <a:buChar char="u"/>
            </a:pP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Tuamet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praesequis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delenit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wisit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lutpat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iriusci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essequa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mcommy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nonsequi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Ign.</a:t>
            </a:r>
          </a:p>
          <a:p>
            <a:pPr marL="753008" indent="-753008">
              <a:buClr>
                <a:srgbClr val="800000"/>
              </a:buClr>
              <a:buFont typeface="Wingdings" charset="2"/>
              <a:buChar char="u"/>
            </a:pPr>
            <a:endParaRPr lang="en-US" sz="3300" b="0" baseline="0" dirty="0">
              <a:solidFill>
                <a:srgbClr val="284424"/>
              </a:solidFill>
              <a:latin typeface="Trebuchet MS" pitchFamily="34" charset="0"/>
            </a:endParaRPr>
          </a:p>
          <a:p>
            <a:pPr marL="753008" indent="-753008">
              <a:buClr>
                <a:srgbClr val="800000"/>
              </a:buClr>
              <a:buFont typeface="Wingdings" charset="2"/>
              <a:buChar char="u"/>
            </a:pP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Elendreet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nullum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dolorpe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riuscillum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quamcortinim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ametum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vel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in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verci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eniate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veraesse</a:t>
            </a:r>
            <a:endParaRPr lang="en-US" sz="3300" b="0" baseline="0" dirty="0">
              <a:solidFill>
                <a:srgbClr val="284424"/>
              </a:solidFill>
              <a:latin typeface="Calisto MT" pitchFamily="18" charset="0"/>
            </a:endParaRP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1574801" y="8093402"/>
            <a:ext cx="6934200" cy="52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marL="8055622" indent="-8055622">
              <a:spcBef>
                <a:spcPct val="50000"/>
              </a:spcBef>
            </a:pPr>
            <a:r>
              <a:rPr lang="en-US" b="0" baseline="0" dirty="0">
                <a:solidFill>
                  <a:srgbClr val="284424"/>
                </a:solidFill>
                <a:latin typeface="Arial Black"/>
                <a:cs typeface="Arial Black"/>
              </a:rPr>
              <a:t>INTRODUCTION</a:t>
            </a:r>
            <a:endParaRPr lang="en-US" sz="1700" b="0" baseline="0" dirty="0">
              <a:solidFill>
                <a:srgbClr val="284424"/>
              </a:solidFill>
              <a:latin typeface="Arial Black"/>
              <a:cs typeface="Arial Black"/>
            </a:endParaRP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12133180" y="8010901"/>
            <a:ext cx="6934200" cy="52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b="0" baseline="0" dirty="0" smtClean="0">
                <a:solidFill>
                  <a:srgbClr val="284424"/>
                </a:solidFill>
                <a:latin typeface="Arial Black"/>
                <a:ea typeface="+mn-ea"/>
                <a:cs typeface="Arial Black"/>
              </a:rPr>
              <a:t>METHOD</a:t>
            </a:r>
            <a:endParaRPr lang="en-US" sz="1700" b="0" baseline="0" dirty="0">
              <a:solidFill>
                <a:srgbClr val="284424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23144748" y="8059886"/>
            <a:ext cx="6934200" cy="52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b="0" baseline="0" dirty="0" smtClean="0">
                <a:solidFill>
                  <a:srgbClr val="284424"/>
                </a:solidFill>
                <a:latin typeface="Arial Black"/>
                <a:ea typeface="+mn-ea"/>
                <a:cs typeface="Arial Black"/>
              </a:rPr>
              <a:t>RESULTS</a:t>
            </a:r>
            <a:endParaRPr lang="en-US" sz="1700" b="0" baseline="0" dirty="0">
              <a:solidFill>
                <a:srgbClr val="284424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12159917" y="8943628"/>
            <a:ext cx="8412480" cy="680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marL="564756" indent="-564756">
              <a:lnSpc>
                <a:spcPct val="120000"/>
              </a:lnSpc>
              <a:buClr>
                <a:srgbClr val="800000"/>
              </a:buClr>
              <a:buFont typeface="Wingdings" charset="2"/>
              <a:buChar char="u"/>
            </a:pP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Henisl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euiscidunt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ad tem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eugue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molor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sit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dolorem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dolor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iustie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vulla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alis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dolorer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cillaor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percili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quisit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nos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eliquamet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praesequis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dolobor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tionsent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iniamco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nsenisim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do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odolobo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rtionsenibh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eugiat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,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commolesent</a:t>
            </a:r>
            <a:endParaRPr lang="en-US" sz="3000" b="0" baseline="0" dirty="0">
              <a:solidFill>
                <a:srgbClr val="284424"/>
              </a:solidFill>
              <a:latin typeface="Trebuchet MS" pitchFamily="34" charset="0"/>
            </a:endParaRPr>
          </a:p>
          <a:p>
            <a:pPr marL="564756" indent="-564756">
              <a:lnSpc>
                <a:spcPct val="120000"/>
              </a:lnSpc>
              <a:buClr>
                <a:srgbClr val="800000"/>
              </a:buClr>
              <a:buFont typeface="Wingdings" charset="2"/>
              <a:buChar char="u"/>
            </a:pPr>
            <a:endParaRPr lang="en-US" sz="3000" b="0" baseline="0" dirty="0">
              <a:solidFill>
                <a:srgbClr val="284424"/>
              </a:solidFill>
              <a:latin typeface="Trebuchet MS" pitchFamily="34" charset="0"/>
            </a:endParaRPr>
          </a:p>
          <a:p>
            <a:pPr marL="564756" indent="-564756">
              <a:lnSpc>
                <a:spcPct val="120000"/>
              </a:lnSpc>
              <a:buClr>
                <a:srgbClr val="800000"/>
              </a:buClr>
              <a:buFont typeface="Wingdings" charset="2"/>
              <a:buChar char="u"/>
            </a:pP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Delenit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wisit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lutpat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iriusci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essequa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mcommy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nonsequi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tin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henibh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.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Quamc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ortinim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ametum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vel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in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verci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eniate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veraesse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dolor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sed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magna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feugait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praest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rud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exer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sent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ullut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lan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23132715" y="9017104"/>
            <a:ext cx="8412480" cy="1178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marL="564756" indent="-564756">
              <a:lnSpc>
                <a:spcPct val="120000"/>
              </a:lnSpc>
              <a:buClr>
                <a:srgbClr val="800000"/>
              </a:buClr>
              <a:buFont typeface="Wingdings" charset="2"/>
              <a:buChar char="u"/>
            </a:pP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Henit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aute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conse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delit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utat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ing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eum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zzrit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wisciliquis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do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odolese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dolor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senim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zzriurerat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.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wissequatum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irit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ad ea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feu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feuisl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doleniam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nim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dolesto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od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min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vulla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con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exerat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dolore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ex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ero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ex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elit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iriusto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duipsuscilit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velisim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zzrit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lor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augait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ilit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luptate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.</a:t>
            </a:r>
          </a:p>
          <a:p>
            <a:pPr marL="564756" indent="-564756">
              <a:lnSpc>
                <a:spcPct val="120000"/>
              </a:lnSpc>
              <a:buClr>
                <a:srgbClr val="800000"/>
              </a:buClr>
              <a:buFont typeface="Wingdings" charset="2"/>
              <a:buChar char="u"/>
            </a:pPr>
            <a:endParaRPr lang="en-US" sz="3000" b="0" baseline="0" dirty="0">
              <a:solidFill>
                <a:srgbClr val="284424"/>
              </a:solidFill>
              <a:latin typeface="Trebuchet MS" pitchFamily="34" charset="0"/>
            </a:endParaRPr>
          </a:p>
          <a:p>
            <a:pPr marL="564756" indent="-564756">
              <a:lnSpc>
                <a:spcPct val="120000"/>
              </a:lnSpc>
              <a:buClr>
                <a:srgbClr val="800000"/>
              </a:buClr>
              <a:buFont typeface="Wingdings" charset="2"/>
              <a:buChar char="u"/>
            </a:pP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Gue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modipit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,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venisl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eraestie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feugait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inci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tat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wis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essim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eniatet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am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ing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euipiss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equatum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dolore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consequam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deliquipit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,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quatem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at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lorem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zzrit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.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amconsectem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incidunt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wis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duis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num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nim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nos</a:t>
            </a:r>
            <a:endParaRPr lang="en-US" sz="3000" b="0" baseline="0" dirty="0">
              <a:solidFill>
                <a:srgbClr val="284424"/>
              </a:solidFill>
              <a:latin typeface="Trebuchet MS" pitchFamily="34" charset="0"/>
            </a:endParaRPr>
          </a:p>
          <a:p>
            <a:pPr marL="564756" indent="-564756">
              <a:lnSpc>
                <a:spcPct val="120000"/>
              </a:lnSpc>
              <a:buClr>
                <a:srgbClr val="800000"/>
              </a:buClr>
              <a:buFont typeface="Wingdings" charset="2"/>
              <a:buChar char="u"/>
            </a:pPr>
            <a:endParaRPr lang="en-US" sz="3000" b="0" baseline="0" dirty="0">
              <a:solidFill>
                <a:srgbClr val="284424"/>
              </a:solidFill>
              <a:latin typeface="Trebuchet MS" pitchFamily="34" charset="0"/>
            </a:endParaRPr>
          </a:p>
          <a:p>
            <a:pPr marL="564756" indent="-564756">
              <a:lnSpc>
                <a:spcPct val="120000"/>
              </a:lnSpc>
              <a:buClr>
                <a:srgbClr val="800000"/>
              </a:buClr>
              <a:buFont typeface="Wingdings" charset="2"/>
              <a:buChar char="u"/>
            </a:pP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Ipit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lore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ming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eugait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aci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tat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nullandre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magnim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iuscidunt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lam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nostis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nos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nosto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cortie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dio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od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mod tat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ex et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lum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quam, con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eugiatem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zzrilit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,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summy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nonulla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feu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faccumm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odigna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ad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duis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nibh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eugue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magnism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odignis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nit lore magna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faccum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velisi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blaorer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.</a:t>
            </a:r>
            <a:r>
              <a:rPr lang="en-US" b="0" baseline="30000" dirty="0">
                <a:solidFill>
                  <a:srgbClr val="284424"/>
                </a:solidFill>
              </a:rPr>
              <a:t> 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34105517" y="9274629"/>
            <a:ext cx="8412480" cy="846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marL="564756" indent="-564756">
              <a:lnSpc>
                <a:spcPct val="120000"/>
              </a:lnSpc>
              <a:buClr>
                <a:srgbClr val="800000"/>
              </a:buClr>
              <a:buFont typeface="Wingdings" charset="2"/>
              <a:buChar char="u"/>
            </a:pP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Olobor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sumsandre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do ea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accumsan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utatue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verit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volorem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dunt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vel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ea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cor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sustrud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mod et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aliscilit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lor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sim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dignisim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zzrit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lan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velessim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quat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. Put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amet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in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enim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digna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alis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eum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aliscil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lutatue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magna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facipsum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venim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ad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eu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feu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faccum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aliquat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ionsed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elesecte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velisl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</a:p>
          <a:p>
            <a:pPr marL="564756" indent="-564756">
              <a:lnSpc>
                <a:spcPct val="120000"/>
              </a:lnSpc>
              <a:buClr>
                <a:srgbClr val="800000"/>
              </a:buClr>
              <a:buFont typeface="Wingdings" charset="2"/>
              <a:buChar char="u"/>
            </a:pPr>
            <a:endParaRPr lang="en-US" sz="3000" b="0" baseline="0" dirty="0">
              <a:solidFill>
                <a:srgbClr val="284424"/>
              </a:solidFill>
              <a:latin typeface="Trebuchet MS" pitchFamily="34" charset="0"/>
            </a:endParaRPr>
          </a:p>
          <a:p>
            <a:pPr marL="564756" indent="-564756">
              <a:lnSpc>
                <a:spcPct val="120000"/>
              </a:lnSpc>
              <a:buClr>
                <a:srgbClr val="800000"/>
              </a:buClr>
              <a:buFont typeface="Wingdings" charset="2"/>
              <a:buChar char="u"/>
            </a:pP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Ullaore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rilluptatum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ent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adignit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nos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erat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am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ipit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,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quat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ute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tionsequat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.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Duis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dolorpe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rostrud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te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modolesed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elit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am,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vullum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ad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dunt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in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ulputat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nonullu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tpatin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veriure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raesectet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ad magna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feugue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magnit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lan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eliquisl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inisim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dipit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lum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ullandrer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illaor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in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vel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ulla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facidunt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lorer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ilit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luptat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12159917" y="16071622"/>
            <a:ext cx="8412480" cy="569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marL="564756" indent="-564756">
              <a:lnSpc>
                <a:spcPct val="120000"/>
              </a:lnSpc>
              <a:buClr>
                <a:srgbClr val="800000"/>
              </a:buClr>
              <a:buFont typeface="Wingdings" charset="2"/>
              <a:buChar char="u"/>
            </a:pP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Uquipit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,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quatem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at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lorem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zzrit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landiam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,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consequip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ea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faccum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zzriliquat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.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amconsectem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incidunt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wis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duis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num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nim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nos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auguercipisl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dip el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esequismod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do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duis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eu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.</a:t>
            </a:r>
            <a:b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</a:br>
            <a:endParaRPr lang="en-US" sz="3000" b="0" baseline="0" dirty="0">
              <a:solidFill>
                <a:srgbClr val="284424"/>
              </a:solidFill>
              <a:latin typeface="Trebuchet MS" pitchFamily="34" charset="0"/>
            </a:endParaRPr>
          </a:p>
          <a:p>
            <a:pPr marL="564756" indent="-564756">
              <a:lnSpc>
                <a:spcPct val="120000"/>
              </a:lnSpc>
              <a:buClr>
                <a:srgbClr val="800000"/>
              </a:buClr>
              <a:buFont typeface="Wingdings" charset="2"/>
              <a:buChar char="u"/>
            </a:pP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la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consequi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esto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exer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sum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duis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nulputpat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ero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do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commy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non el dui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eu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feumsan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dreet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,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quis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dolore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exerostrud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mod min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ullandre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modiam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000" b="0" baseline="0" dirty="0" err="1">
                <a:solidFill>
                  <a:srgbClr val="284424"/>
                </a:solidFill>
                <a:latin typeface="Trebuchet MS" pitchFamily="34" charset="0"/>
              </a:rPr>
              <a:t>quisciduisi</a:t>
            </a:r>
            <a:r>
              <a:rPr lang="en-US" sz="3000" b="0" baseline="0" dirty="0">
                <a:solidFill>
                  <a:srgbClr val="284424"/>
                </a:solidFill>
                <a:latin typeface="Trebuchet MS" pitchFamily="34" charset="0"/>
              </a:rPr>
              <a:t>. </a:t>
            </a:r>
            <a:endParaRPr lang="en-US" sz="3000" b="0" baseline="0" dirty="0">
              <a:solidFill>
                <a:srgbClr val="284424"/>
              </a:solidFill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2149221" y="15047363"/>
            <a:ext cx="4114800" cy="52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aseline="0" dirty="0">
                <a:solidFill>
                  <a:srgbClr val="284424"/>
                </a:solidFill>
                <a:latin typeface="Trebuchet MS" pitchFamily="34" charset="0"/>
              </a:rPr>
              <a:t>Instrumentation</a:t>
            </a:r>
            <a:endParaRPr lang="en-US" baseline="0" dirty="0">
              <a:solidFill>
                <a:srgbClr val="284424"/>
              </a:solidFill>
              <a:latin typeface="Gill Sans" pitchFamily="-80" charset="0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12174621" y="21865400"/>
            <a:ext cx="7162800" cy="88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600" baseline="0" dirty="0">
                <a:solidFill>
                  <a:srgbClr val="284424"/>
                </a:solidFill>
                <a:latin typeface="Trebuchet MS" pitchFamily="34" charset="0"/>
              </a:rPr>
              <a:t>Sample Characteristics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23097034" y="20421600"/>
            <a:ext cx="7391400" cy="158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aseline="0" dirty="0">
                <a:solidFill>
                  <a:srgbClr val="284424"/>
                </a:solidFill>
                <a:latin typeface="Trebuchet MS" pitchFamily="34" charset="0"/>
              </a:rPr>
              <a:t>Table  or Chart Name </a:t>
            </a:r>
          </a:p>
          <a:p>
            <a:pPr>
              <a:spcBef>
                <a:spcPct val="50000"/>
              </a:spcBef>
            </a:pPr>
            <a:endParaRPr lang="en-US" sz="4600" baseline="0" dirty="0">
              <a:solidFill>
                <a:srgbClr val="284424"/>
              </a:solidFill>
              <a:latin typeface="Trebuchet MS" pitchFamily="34" charset="0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34747199" y="24438373"/>
            <a:ext cx="7274562" cy="39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Elendreet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nullum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dolorpe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riuscillum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quamcortinim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ametum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vel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in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verci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eniate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veraesse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dolor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sed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magna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feugait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praestrud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exer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sent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ullut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 </a:t>
            </a:r>
            <a:r>
              <a:rPr lang="en-US" sz="3300" b="0" baseline="0" dirty="0" err="1">
                <a:solidFill>
                  <a:srgbClr val="284424"/>
                </a:solidFill>
                <a:latin typeface="Trebuchet MS" pitchFamily="34" charset="0"/>
              </a:rPr>
              <a:t>lan</a:t>
            </a:r>
            <a:r>
              <a:rPr lang="en-US" sz="3300" b="0" baseline="0" dirty="0">
                <a:solidFill>
                  <a:srgbClr val="284424"/>
                </a:solidFill>
                <a:latin typeface="Trebuchet MS" pitchFamily="34" charset="0"/>
              </a:rPr>
              <a:t>.</a:t>
            </a:r>
            <a:endParaRPr lang="en-US" sz="3300" b="0" baseline="0" dirty="0">
              <a:solidFill>
                <a:srgbClr val="284424"/>
              </a:solidFill>
            </a:endParaRPr>
          </a:p>
          <a:p>
            <a:pPr>
              <a:spcBef>
                <a:spcPct val="50000"/>
              </a:spcBef>
            </a:pPr>
            <a:endParaRPr lang="en-US" sz="3300" b="0" baseline="0" dirty="0">
              <a:solidFill>
                <a:srgbClr val="284424"/>
              </a:solidFill>
            </a:endParaRP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34137601" y="23805911"/>
            <a:ext cx="6388101" cy="52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aseline="0" dirty="0">
                <a:solidFill>
                  <a:srgbClr val="284424"/>
                </a:solidFill>
                <a:latin typeface="Trebuchet MS" pitchFamily="34" charset="0"/>
              </a:rPr>
              <a:t>LIMITATIONS</a:t>
            </a:r>
            <a:endParaRPr lang="en-US" sz="3300" baseline="0" dirty="0">
              <a:solidFill>
                <a:srgbClr val="284424"/>
              </a:solidFill>
              <a:latin typeface="Trebuchet MS" pitchFamily="34" charset="0"/>
            </a:endParaRPr>
          </a:p>
        </p:txBody>
      </p:sp>
      <p:sp>
        <p:nvSpPr>
          <p:cNvPr id="46" name="Text Box 65"/>
          <p:cNvSpPr txBox="1">
            <a:spLocks noChangeArrowheads="1"/>
          </p:cNvSpPr>
          <p:nvPr/>
        </p:nvSpPr>
        <p:spPr bwMode="auto">
          <a:xfrm>
            <a:off x="23200659" y="4460947"/>
            <a:ext cx="175768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sz="53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Full name, ECT  • University of North Florida, College </a:t>
            </a:r>
            <a:br>
              <a:rPr lang="en-US" sz="53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3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Jacksonville, FL USA 32224</a:t>
            </a:r>
          </a:p>
        </p:txBody>
      </p:sp>
      <p:cxnSp>
        <p:nvCxnSpPr>
          <p:cNvPr id="57" name="Straight Connector 56"/>
          <p:cNvCxnSpPr/>
          <p:nvPr/>
        </p:nvCxnSpPr>
        <p:spPr>
          <a:xfrm rot="16200000" flipH="1">
            <a:off x="-981998" y="19480428"/>
            <a:ext cx="23902803" cy="6792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4110861" y="8027672"/>
            <a:ext cx="8510338" cy="52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b="0" baseline="0" dirty="0" smtClean="0">
                <a:solidFill>
                  <a:srgbClr val="284424"/>
                </a:solidFill>
                <a:latin typeface="Arial Black"/>
                <a:ea typeface="+mn-ea"/>
                <a:cs typeface="Arial Black"/>
              </a:rPr>
              <a:t>DISCUSSION &amp; CONCLUSIONS</a:t>
            </a:r>
            <a:endParaRPr lang="en-US" sz="1700" b="0" baseline="0" dirty="0">
              <a:solidFill>
                <a:srgbClr val="284424"/>
              </a:solidFill>
              <a:latin typeface="Arial Black"/>
              <a:ea typeface="+mn-ea"/>
              <a:cs typeface="Arial Black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rot="16200000" flipH="1">
            <a:off x="9993953" y="19483577"/>
            <a:ext cx="23899582" cy="3714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20946030" y="19467377"/>
            <a:ext cx="23899582" cy="36117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55035" y="7531973"/>
            <a:ext cx="41484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169295" y="21154279"/>
            <a:ext cx="9785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17800320" y="22987252"/>
            <a:ext cx="3402813" cy="755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endParaRPr lang="en-US" sz="3000" b="0" i="1" baseline="0" dirty="0">
              <a:solidFill>
                <a:srgbClr val="28442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34129424" y="18072846"/>
            <a:ext cx="3450624" cy="527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0" i="1" baseline="0" dirty="0" err="1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3000" b="0" i="1" baseline="0" dirty="0">
                <a:solidFill>
                  <a:srgbClr val="284424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86896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435</TotalTime>
  <Words>578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PowerPoint Presentation</vt:lpstr>
    </vt:vector>
  </TitlesOfParts>
  <Company>University of North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CIRT</dc:creator>
  <cp:lastModifiedBy>Umapathy, Karthikeyan</cp:lastModifiedBy>
  <cp:revision>74</cp:revision>
  <dcterms:created xsi:type="dcterms:W3CDTF">2011-08-04T19:52:31Z</dcterms:created>
  <dcterms:modified xsi:type="dcterms:W3CDTF">2012-11-08T23:03:28Z</dcterms:modified>
</cp:coreProperties>
</file>