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772" y="-528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2.pd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tudent with Robot.jpg"/>
          <p:cNvPicPr>
            <a:picLocks noChangeAspect="1"/>
          </p:cNvPicPr>
          <p:nvPr/>
        </p:nvPicPr>
        <p:blipFill>
          <a:blip r:embed="rId3"/>
          <a:srcRect t="8861"/>
          <a:stretch>
            <a:fillRect/>
          </a:stretch>
        </p:blipFill>
        <p:spPr>
          <a:xfrm>
            <a:off x="11503076" y="11562230"/>
            <a:ext cx="10108072" cy="6003406"/>
          </a:xfrm>
          <a:prstGeom prst="rect">
            <a:avLst/>
          </a:prstGeom>
        </p:spPr>
      </p:pic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3367289" y="1152677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973674" y="1549388"/>
            <a:ext cx="20278682" cy="31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This is the Area </a:t>
            </a:r>
            <a:r>
              <a:rPr lang="en-US" sz="13800" b="0" spc="-300" baseline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Where You </a:t>
            </a:r>
            <a:r>
              <a:rPr lang="en-US" sz="13800" b="0" spc="-300" baseline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Place the</a:t>
            </a:r>
            <a:r>
              <a:rPr lang="en-US" sz="13800" b="0" spc="-300" baseline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Title of Your Poster</a:t>
            </a:r>
            <a:endParaRPr lang="en-US" sz="13800" b="0" spc="-300" baseline="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22559520" y="2521300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23914" y="5272465"/>
            <a:ext cx="10196513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>
                <a:solidFill>
                  <a:schemeClr val="bg1"/>
                </a:solidFill>
              </a:rPr>
              <a:t>INTRODUCTION</a:t>
            </a:r>
            <a:endParaRPr lang="en-US" spc="1000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/>
        </p:nvSpPr>
        <p:spPr>
          <a:xfrm>
            <a:off x="523914" y="6026510"/>
            <a:ext cx="10196513" cy="8040640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14390" y="13917954"/>
            <a:ext cx="10210799" cy="1323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ABOUT WORLD ART FILM FESTIVAL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/>
        </p:nvSpPr>
        <p:spPr>
          <a:xfrm>
            <a:off x="523914" y="14956692"/>
            <a:ext cx="10201275" cy="1011813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11249066" y="6026511"/>
            <a:ext cx="21421724" cy="5309123"/>
          </a:xfrm>
          <a:prstGeom prst="rect">
            <a:avLst/>
          </a:prstGeom>
        </p:spPr>
        <p:txBody>
          <a:bodyPr wrap="square" lIns="228589" tIns="228589" rIns="228589" bIns="228589" numCol="2" spcCol="914400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5272466"/>
            <a:ext cx="21431250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>
                <a:solidFill>
                  <a:schemeClr val="bg1"/>
                </a:solidFill>
              </a:rPr>
              <a:t>MATERIALS &amp; METHODS</a:t>
            </a:r>
            <a:endParaRPr lang="en-US" spc="1000" dirty="0">
              <a:solidFill>
                <a:schemeClr val="bg1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/>
        </p:nvSpPr>
        <p:spPr>
          <a:xfrm>
            <a:off x="11249066" y="20510897"/>
            <a:ext cx="21421724" cy="3193160"/>
          </a:xfrm>
          <a:prstGeom prst="rect">
            <a:avLst/>
          </a:prstGeom>
        </p:spPr>
        <p:txBody>
          <a:bodyPr wrap="square" lIns="228589" tIns="228589" rIns="228589" bIns="228589" numCol="2" spcCol="914400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19756851"/>
            <a:ext cx="21421724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RESULTS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65" y="5272465"/>
            <a:ext cx="10201275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CONCLUSIONS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5" name="Text Placeholder 12"/>
          <p:cNvSpPr>
            <a:spLocks noGrp="1"/>
          </p:cNvSpPr>
          <p:nvPr/>
        </p:nvSpPr>
        <p:spPr>
          <a:xfrm>
            <a:off x="33181964" y="6026510"/>
            <a:ext cx="10201275" cy="10672131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</a:t>
            </a:r>
            <a:endParaRPr lang="en-US" sz="3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63" y="17129872"/>
            <a:ext cx="10201275" cy="8002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pc="1200" dirty="0" smtClean="0">
                <a:solidFill>
                  <a:schemeClr val="bg1"/>
                </a:solidFill>
              </a:rPr>
              <a:t>REFERENCES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7" name="Text Placeholder 14"/>
          <p:cNvSpPr>
            <a:spLocks noGrp="1"/>
          </p:cNvSpPr>
          <p:nvPr/>
        </p:nvSpPr>
        <p:spPr>
          <a:xfrm>
            <a:off x="33181962" y="17907000"/>
            <a:ext cx="10201275" cy="734814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 Placeholder 15"/>
          <p:cNvSpPr>
            <a:spLocks noGrp="1"/>
          </p:cNvSpPr>
          <p:nvPr/>
        </p:nvSpPr>
        <p:spPr>
          <a:xfrm>
            <a:off x="33181960" y="25684541"/>
            <a:ext cx="10201275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ACKNOWLEDGEMENTS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9" name="Text Placeholder 16"/>
          <p:cNvSpPr>
            <a:spLocks noGrp="1"/>
          </p:cNvSpPr>
          <p:nvPr/>
        </p:nvSpPr>
        <p:spPr>
          <a:xfrm>
            <a:off x="33181961" y="26438586"/>
            <a:ext cx="10201275" cy="5270651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0" name="Picture 19" descr="UNF Professional Photos of students 003"/>
          <p:cNvPicPr>
            <a:picLocks noChangeAspect="1" noChangeArrowheads="1"/>
          </p:cNvPicPr>
          <p:nvPr/>
        </p:nvPicPr>
        <p:blipFill>
          <a:blip r:embed="rId6" cstate="print"/>
          <a:srcRect b="3694"/>
          <a:stretch>
            <a:fillRect/>
          </a:stretch>
        </p:blipFill>
        <p:spPr bwMode="auto">
          <a:xfrm>
            <a:off x="38973849" y="10698698"/>
            <a:ext cx="3907982" cy="5684302"/>
          </a:xfrm>
          <a:prstGeom prst="rect">
            <a:avLst/>
          </a:prstGeom>
          <a:noFill/>
        </p:spPr>
      </p:pic>
      <p:pic>
        <p:nvPicPr>
          <p:cNvPr id="23" name="Picture 22" descr="AA02823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33750" y="24155400"/>
            <a:ext cx="5477398" cy="5673636"/>
          </a:xfrm>
          <a:prstGeom prst="rect">
            <a:avLst/>
          </a:prstGeom>
        </p:spPr>
      </p:pic>
      <p:pic>
        <p:nvPicPr>
          <p:cNvPr id="24" name="Picture 23" descr="AA0231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642334" y="11591686"/>
            <a:ext cx="6463398" cy="7302897"/>
          </a:xfrm>
          <a:prstGeom prst="rect">
            <a:avLst/>
          </a:prstGeom>
        </p:spPr>
      </p:pic>
      <p:pic>
        <p:nvPicPr>
          <p:cNvPr id="26" name="Picture 25" descr="800px-Fi_real_gdp_growth.sv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819978" y="23096252"/>
            <a:ext cx="9976920" cy="664712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61999" y="25633740"/>
            <a:ext cx="9585777" cy="3195259"/>
            <a:chOff x="-2590800" y="10668000"/>
            <a:chExt cx="5486400" cy="1828800"/>
          </a:xfrm>
        </p:grpSpPr>
        <p:pic>
          <p:nvPicPr>
            <p:cNvPr id="27" name="Picture 26" descr="Agar_kontaminaatio.jpg"/>
            <p:cNvPicPr>
              <a:picLocks/>
            </p:cNvPicPr>
            <p:nvPr/>
          </p:nvPicPr>
          <p:blipFill>
            <a:blip r:embed="rId10" cstate="print"/>
            <a:srcRect l="38008"/>
            <a:stretch>
              <a:fillRect/>
            </a:stretch>
          </p:blipFill>
          <p:spPr>
            <a:xfrm>
              <a:off x="-2590800" y="10668000"/>
              <a:ext cx="1828800" cy="1828800"/>
            </a:xfrm>
            <a:prstGeom prst="rect">
              <a:avLst/>
            </a:prstGeom>
          </p:spPr>
        </p:pic>
        <p:pic>
          <p:nvPicPr>
            <p:cNvPr id="28" name="Picture 27" descr="Agar_kontaminaatio.jp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762000" y="10668000"/>
              <a:ext cx="1828800" cy="1828800"/>
            </a:xfrm>
            <a:prstGeom prst="rect">
              <a:avLst/>
            </a:prstGeom>
          </p:spPr>
        </p:pic>
        <p:pic>
          <p:nvPicPr>
            <p:cNvPr id="29" name="Picture 28" descr="Agar_kontaminaatio.jpg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6800" y="10668000"/>
              <a:ext cx="1828800" cy="1828800"/>
            </a:xfrm>
            <a:prstGeom prst="rect">
              <a:avLst/>
            </a:prstGeom>
          </p:spPr>
        </p:pic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3401901" y="25979716"/>
            <a:ext cx="2587968" cy="27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503076" y="17806273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93254" y="29040659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27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2855865" y="30107443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1008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ＭＳ Ｐゴシック</vt:lpstr>
      <vt:lpstr>Times New Roman</vt:lpstr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Julio Orozco</cp:lastModifiedBy>
  <cp:revision>52</cp:revision>
  <dcterms:created xsi:type="dcterms:W3CDTF">2011-08-23T14:10:02Z</dcterms:created>
  <dcterms:modified xsi:type="dcterms:W3CDTF">2015-11-19T22:25:10Z</dcterms:modified>
</cp:coreProperties>
</file>