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4"/>
  </p:sldMasterIdLst>
  <p:notesMasterIdLst>
    <p:notesMasterId r:id="rId10"/>
  </p:notesMasterIdLst>
  <p:sldIdLst>
    <p:sldId id="261" r:id="rId5"/>
    <p:sldId id="257" r:id="rId6"/>
    <p:sldId id="259" r:id="rId7"/>
    <p:sldId id="260" r:id="rId8"/>
    <p:sldId id="258" r:id="rId9"/>
  </p:sldIdLst>
  <p:sldSz cx="9144000" cy="6858000" type="screen4x3"/>
  <p:notesSz cx="6858000" cy="9144000"/>
  <p:embeddedFontLst>
    <p:embeddedFont>
      <p:font typeface="Bariol Bold" panose="02000506040000020003" charset="0"/>
      <p:bold r:id="rId11"/>
      <p:boldItalic r:id="rId12"/>
    </p:embeddedFont>
    <p:embeddedFont>
      <p:font typeface="Bariol Regular" panose="02000506040000020003" charset="0"/>
      <p:regular r:id="rId13"/>
      <p:italic r:id="rId14"/>
    </p:embeddedFont>
    <p:embeddedFont>
      <p:font typeface="Bariol Light" panose="02000506040000020003" charset="0"/>
      <p:regular r:id="rId15"/>
      <p:italic r:id="rId16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0B6B7ABC-4FA2-4CA4-863F-4FC3DD35C884}" type="datetimeFigureOut">
              <a:rPr lang="hu-HU" smtClean="0"/>
              <a:pPr/>
              <a:t>2018. 05. 17.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2EAF530E-81E2-4680-8A77-79CE364656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171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94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3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ő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269554"/>
            <a:ext cx="6563072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367" y="3636000"/>
            <a:ext cx="6558433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AUT diasablon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églalap 7"/>
          <p:cNvSpPr/>
          <p:nvPr userDrawn="1"/>
        </p:nvSpPr>
        <p:spPr bwMode="auto">
          <a:xfrm>
            <a:off x="0" y="5166000"/>
            <a:ext cx="9144000" cy="1692000"/>
          </a:xfrm>
          <a:prstGeom prst="rect">
            <a:avLst/>
          </a:prstGeom>
          <a:gradFill>
            <a:gsLst>
              <a:gs pos="0">
                <a:srgbClr val="C81426"/>
              </a:gs>
              <a:gs pos="100000">
                <a:srgbClr val="910B26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5684400"/>
            <a:ext cx="3960000" cy="7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1602024"/>
            <a:ext cx="8229600" cy="1768320"/>
          </a:xfrm>
        </p:spPr>
        <p:txBody>
          <a:bodyPr lIns="0" rIns="0" anchor="b" anchorCtr="0">
            <a:normAutofit/>
          </a:bodyPr>
          <a:lstStyle>
            <a:lvl1pPr>
              <a:defRPr sz="4800" baseline="0"/>
            </a:lvl1pPr>
          </a:lstStyle>
          <a:p>
            <a:r>
              <a:rPr lang="hu-HU" dirty="0"/>
              <a:t>Fejezetcím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391024"/>
            <a:ext cx="8229600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Fejezet alcím</a:t>
            </a:r>
            <a:endParaRPr lang="en-US" dirty="0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>
          <a:xfrm>
            <a:off x="4952390" y="6430338"/>
            <a:ext cx="3734410" cy="313361"/>
          </a:xfrm>
        </p:spPr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1"/>
          </p:nvPr>
        </p:nvSpPr>
        <p:spPr>
          <a:xfrm>
            <a:off x="4302000" y="6430338"/>
            <a:ext cx="540000" cy="313361"/>
          </a:xfrm>
        </p:spPr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12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457200" y="1051200"/>
            <a:ext cx="82296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&gt;"/>
              <a:defRPr/>
            </a:lvl2pPr>
            <a:lvl3pPr marL="1180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–"/>
              <a:defRPr/>
            </a:lvl3pPr>
            <a:lvl4pPr marL="15660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4pPr>
            <a:lvl5pPr marL="20232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144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/>
          <p:cNvGrpSpPr/>
          <p:nvPr userDrawn="1"/>
        </p:nvGrpSpPr>
        <p:grpSpPr>
          <a:xfrm>
            <a:off x="-5556" y="6335002"/>
            <a:ext cx="9149556" cy="522998"/>
            <a:chOff x="-5556" y="6335002"/>
            <a:chExt cx="9144000" cy="550382"/>
          </a:xfrm>
        </p:grpSpPr>
        <p:sp>
          <p:nvSpPr>
            <p:cNvPr id="18" name="Téglalap 17"/>
            <p:cNvSpPr/>
            <p:nvPr userDrawn="1"/>
          </p:nvSpPr>
          <p:spPr bwMode="auto">
            <a:xfrm>
              <a:off x="-5556" y="6335002"/>
              <a:ext cx="9144000" cy="550382"/>
            </a:xfrm>
            <a:prstGeom prst="rect">
              <a:avLst/>
            </a:prstGeom>
            <a:gradFill>
              <a:gsLst>
                <a:gs pos="0">
                  <a:srgbClr val="C81426"/>
                </a:gs>
                <a:gs pos="100000">
                  <a:srgbClr val="910B26"/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Tx/>
                <a:buNone/>
                <a:tabLst/>
              </a:pPr>
              <a:endParaRPr kumimoji="0" 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iol Regular" panose="02000506040000020003" pitchFamily="2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6482093"/>
              <a:ext cx="860703" cy="29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514"/>
            <a:ext cx="82296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390" y="6430338"/>
            <a:ext cx="3734410" cy="31336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6430338"/>
            <a:ext cx="540000" cy="313361"/>
          </a:xfrm>
          <a:prstGeom prst="rect">
            <a:avLst/>
          </a:prstGeom>
        </p:spPr>
        <p:txBody>
          <a:bodyPr vert="horz" lIns="36000" tIns="45720" rIns="36000" bIns="45720" rtlCol="0" anchor="ctr" anchorCtr="0"/>
          <a:lstStyle>
            <a:lvl1pPr algn="ct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21" name="Cím helye 20"/>
          <p:cNvSpPr>
            <a:spLocks noGrp="1"/>
          </p:cNvSpPr>
          <p:nvPr>
            <p:ph type="title"/>
          </p:nvPr>
        </p:nvSpPr>
        <p:spPr>
          <a:xfrm>
            <a:off x="457200" y="115200"/>
            <a:ext cx="8229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9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SzPct val="100000"/>
        <a:buFont typeface="Bariol Regular" panose="02000506040000020003" pitchFamily="2" charset="0"/>
        <a:buChar char="&gt;"/>
        <a:defRPr lang="hu-HU" sz="2800" kern="1200" dirty="0" smtClean="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2pPr>
      <a:lvl3pPr marL="1180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–"/>
        <a:defRPr sz="24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3pPr>
      <a:lvl4pPr marL="15660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4pPr>
      <a:lvl5pPr marL="20232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0510" y="864066"/>
            <a:ext cx="8313490" cy="3162650"/>
          </a:xfrm>
        </p:spPr>
        <p:txBody>
          <a:bodyPr>
            <a:normAutofit/>
          </a:bodyPr>
          <a:lstStyle/>
          <a:p>
            <a:r>
              <a:rPr lang="hu-HU" dirty="0"/>
              <a:t>Földvári Dávid </a:t>
            </a:r>
            <a:br>
              <a:rPr lang="hu-HU" dirty="0"/>
            </a:br>
            <a:r>
              <a:rPr lang="hu-HU" sz="4000" dirty="0"/>
              <a:t>Digitális óra vezeték nélküli kapcsolattal.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27116" y="4622333"/>
            <a:ext cx="1916884" cy="51694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2018.05.22.</a:t>
            </a:r>
          </a:p>
        </p:txBody>
      </p:sp>
    </p:spTree>
    <p:extLst>
      <p:ext uri="{BB962C8B-B14F-4D97-AF65-F5344CB8AC3E}">
        <p14:creationId xmlns:p14="http://schemas.microsoft.com/office/powerpoint/2010/main" val="99617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Formázási alapelvek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Minden futó szöveg a </a:t>
            </a:r>
            <a:r>
              <a:rPr lang="hu-HU" dirty="0" err="1"/>
              <a:t>Bariol</a:t>
            </a:r>
            <a:r>
              <a:rPr lang="hu-HU" dirty="0"/>
              <a:t> betűtípust használja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Bariol</a:t>
            </a:r>
            <a:r>
              <a:rPr lang="hu-HU" dirty="0"/>
              <a:t> alapesetben be van ágyazva a sablonba</a:t>
            </a:r>
          </a:p>
          <a:p>
            <a:r>
              <a:rPr lang="hu-HU" b="1" dirty="0">
                <a:latin typeface="Bariol Bold" panose="02000506040000020003" pitchFamily="2" charset="0"/>
              </a:rPr>
              <a:t>B</a:t>
            </a:r>
            <a:r>
              <a:rPr lang="en-US" b="1" dirty="0">
                <a:latin typeface="Bariol Bold" panose="02000506040000020003" pitchFamily="2" charset="0"/>
              </a:rPr>
              <a:t>old</a:t>
            </a:r>
            <a:r>
              <a:rPr lang="en-US" dirty="0"/>
              <a:t> </a:t>
            </a:r>
            <a:r>
              <a:rPr lang="hu-HU" dirty="0"/>
              <a:t>vagy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Bariol Bold" panose="02000506040000020003" pitchFamily="2" charset="0"/>
              </a:rPr>
              <a:t>bold </a:t>
            </a:r>
            <a:r>
              <a:rPr lang="hu-HU" b="1" dirty="0">
                <a:solidFill>
                  <a:schemeClr val="tx2"/>
                </a:solidFill>
                <a:latin typeface="Bariol Bold" panose="02000506040000020003" pitchFamily="2" charset="0"/>
              </a:rPr>
              <a:t>és vörös</a:t>
            </a:r>
            <a:r>
              <a:rPr lang="en-US" dirty="0">
                <a:latin typeface="Bariol Bold" panose="02000506040000020003" pitchFamily="2" charset="0"/>
              </a:rPr>
              <a:t> </a:t>
            </a:r>
            <a:r>
              <a:rPr lang="hu-HU" dirty="0"/>
              <a:t>font használható a kiemelésekhez</a:t>
            </a:r>
            <a:r>
              <a:rPr lang="en-US" dirty="0"/>
              <a:t>, </a:t>
            </a:r>
            <a:r>
              <a:rPr lang="hu-HU" dirty="0"/>
              <a:t>a hivatkozások </a:t>
            </a:r>
            <a:r>
              <a:rPr lang="hu-HU" i="1" dirty="0"/>
              <a:t>dőltbetűsek</a:t>
            </a:r>
          </a:p>
          <a:p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904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Betűtípusok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hu-HU" dirty="0"/>
              <a:t>A diasablon alapesetben mentéskor megpróbálja beágyazni az összes felhasznált betűtípust a PPTX fájlba</a:t>
            </a:r>
          </a:p>
          <a:p>
            <a:pPr>
              <a:lnSpc>
                <a:spcPct val="110000"/>
              </a:lnSpc>
            </a:pPr>
            <a:r>
              <a:rPr lang="hu-HU" dirty="0"/>
              <a:t>Ez mentéskor kikapcsolható az </a:t>
            </a:r>
            <a:r>
              <a:rPr lang="hu-HU" i="1" dirty="0"/>
              <a:t>Eszközök / Mentési beállítások / Mentés / Betűtípusok beágyazása </a:t>
            </a:r>
            <a:r>
              <a:rPr lang="hu-HU" dirty="0"/>
              <a:t>opcióval</a:t>
            </a:r>
          </a:p>
          <a:p>
            <a:pPr lvl="1">
              <a:lnSpc>
                <a:spcPct val="110000"/>
              </a:lnSpc>
              <a:buSzPct val="100000"/>
              <a:buFont typeface="Bariol Regular" panose="02000506040000020003" pitchFamily="2" charset="0"/>
              <a:buChar char="+"/>
            </a:pPr>
            <a:r>
              <a:rPr lang="hu-HU" dirty="0"/>
              <a:t>Kisebb fájlméret</a:t>
            </a:r>
          </a:p>
          <a:p>
            <a:pPr lvl="1">
              <a:lnSpc>
                <a:spcPct val="110000"/>
              </a:lnSpc>
              <a:buSzPct val="100000"/>
              <a:buFont typeface="Bariol Regular" panose="02000506040000020003" pitchFamily="2" charset="0"/>
              <a:buChar char="+"/>
            </a:pPr>
            <a:r>
              <a:rPr lang="hu-HU" dirty="0"/>
              <a:t>Az esetleg bemásolt, nem beágyazható betűtípusokra nem fog panaszkodni mentéskor</a:t>
            </a:r>
          </a:p>
          <a:p>
            <a:pPr lvl="1">
              <a:lnSpc>
                <a:spcPct val="110000"/>
              </a:lnSpc>
              <a:buSzPct val="100000"/>
              <a:buFont typeface="Bariol Regular" panose="02000506040000020003" pitchFamily="2" charset="0"/>
              <a:buChar char="–"/>
            </a:pPr>
            <a:r>
              <a:rPr lang="hu-HU" dirty="0"/>
              <a:t>Nem a megfelelő betűtípussal fognak megjelenni a diák ha olyan gépen vetítünk, ahol nincsen feltelepítve minden felhasznált font (pl. a </a:t>
            </a:r>
            <a:r>
              <a:rPr lang="hu-HU" dirty="0" err="1"/>
              <a:t>Bariol</a:t>
            </a:r>
            <a:r>
              <a:rPr lang="hu-HU" dirty="0"/>
              <a:t>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551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Elrendezések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A sablonban 3 dia elrendezés található</a:t>
            </a:r>
          </a:p>
          <a:p>
            <a:pPr lvl="1"/>
            <a:r>
              <a:rPr lang="hu-HU" b="1" dirty="0">
                <a:latin typeface="Bariol Bold" panose="02000506040000020003" pitchFamily="2" charset="0"/>
              </a:rPr>
              <a:t>Főcím</a:t>
            </a:r>
            <a:r>
              <a:rPr lang="hu-HU" dirty="0"/>
              <a:t>: az első dia, minden előadás legelejére</a:t>
            </a:r>
          </a:p>
          <a:p>
            <a:pPr lvl="1"/>
            <a:r>
              <a:rPr lang="hu-HU" b="1" dirty="0">
                <a:latin typeface="Bariol Bold" panose="02000506040000020003" pitchFamily="2" charset="0"/>
              </a:rPr>
              <a:t>Fejezetcím</a:t>
            </a:r>
            <a:r>
              <a:rPr lang="hu-HU" dirty="0"/>
              <a:t>: előadáson belül, összetartozó részek elválasztására</a:t>
            </a:r>
          </a:p>
          <a:p>
            <a:pPr lvl="1"/>
            <a:r>
              <a:rPr lang="hu-HU" b="1" dirty="0">
                <a:latin typeface="Bariol Bold" panose="02000506040000020003" pitchFamily="2" charset="0"/>
              </a:rPr>
              <a:t>Tartalom</a:t>
            </a:r>
            <a:r>
              <a:rPr lang="hu-HU" dirty="0"/>
              <a:t>: minden másra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85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Fejezetcím minta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AUT diasablon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30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BME AUT">
      <a:dk1>
        <a:srgbClr val="000000"/>
      </a:dk1>
      <a:lt1>
        <a:srgbClr val="FFFFFF"/>
      </a:lt1>
      <a:dk2>
        <a:srgbClr val="910A26"/>
      </a:dk2>
      <a:lt2>
        <a:srgbClr val="FFFFFF"/>
      </a:lt2>
      <a:accent1>
        <a:srgbClr val="000000"/>
      </a:accent1>
      <a:accent2>
        <a:srgbClr val="910A26"/>
      </a:accent2>
      <a:accent3>
        <a:srgbClr val="0079A4"/>
      </a:accent3>
      <a:accent4>
        <a:srgbClr val="000000"/>
      </a:accent4>
      <a:accent5>
        <a:srgbClr val="92D050"/>
      </a:accent5>
      <a:accent6>
        <a:srgbClr val="E47400"/>
      </a:accent6>
      <a:hlink>
        <a:srgbClr val="0079A4"/>
      </a:hlink>
      <a:folHlink>
        <a:srgbClr val="993300"/>
      </a:folHlink>
    </a:clrScheme>
    <a:fontScheme name="1. egyéni séma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Egyszerű síkidomo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88B3A1C3A8C524284B739917E5AF2CF" ma:contentTypeVersion="0" ma:contentTypeDescription="Új dokumentum létrehozása." ma:contentTypeScope="" ma:versionID="bc23ffd22aa113a9e1cce7ec10094a3b">
  <xsd:schema xmlns:xsd="http://www.w3.org/2001/XMLSchema" xmlns:p="http://schemas.microsoft.com/office/2006/metadata/properties" targetNamespace="http://schemas.microsoft.com/office/2006/metadata/properties" ma:root="true" ma:fieldsID="b0d536f129c651b6788987fff2486af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 ma:readOnly="true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CEFEEB-5E3A-4075-BBCC-CE5A294F5E2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BE9215-AC72-428D-B663-69BA9E6E4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DB36A6-05C5-4854-B59B-0B693C5DA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3685</TotalTime>
  <Words>147</Words>
  <Application>Microsoft Office PowerPoint</Application>
  <PresentationFormat>Diavetítés a képernyőre (4:3 oldalarány)</PresentationFormat>
  <Paragraphs>28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Bariol Bold</vt:lpstr>
      <vt:lpstr>Bariol Regular</vt:lpstr>
      <vt:lpstr>Bariol Light</vt:lpstr>
      <vt:lpstr>Arial</vt:lpstr>
      <vt:lpstr>Office-téma</vt:lpstr>
      <vt:lpstr>Földvári Dávid  Digitális óra vezeték nélküli kapcsolattal. </vt:lpstr>
      <vt:lpstr>Formázási alapelvek</vt:lpstr>
      <vt:lpstr>Betűtípusok beágyazása</vt:lpstr>
      <vt:lpstr>Elrendezések</vt:lpstr>
      <vt:lpstr>Fejezetcím minta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BME AUT</dc:creator>
  <cp:lastModifiedBy>David</cp:lastModifiedBy>
  <cp:revision>49</cp:revision>
  <dcterms:created xsi:type="dcterms:W3CDTF">2014-03-08T11:42:20Z</dcterms:created>
  <dcterms:modified xsi:type="dcterms:W3CDTF">2018-05-17T19:52:38Z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0x010100D88B3A1C3A8C524284B739917E5AF2CF</vt:lpwstr>
  </property>
</Properties>
</file>