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E54DA4-6D53-4147-B119-E62F6FD4DE48}">
  <a:tblStyle styleId="{73E54DA4-6D53-4147-B119-E62F6FD4DE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17426fb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17426fb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7426fb6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7426fb6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7426fb6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17426fb6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17426fb6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17426fb6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17426fb6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17426fb6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17426fb6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17426fb6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17426fb6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17426fb6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17426fb6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17426fb6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657725"/>
            <a:ext cx="8520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Analysis of Customer Support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2021-2023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39750" y="4585650"/>
            <a:ext cx="1536000" cy="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Karolina Folek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Tickets summary in 2021-2023</a:t>
            </a:r>
            <a:endParaRPr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5899425" y="149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{73E54DA4-6D53-4147-B119-E62F6FD4DE48}</a:tableStyleId>
              </a:tblPr>
              <a:tblGrid>
                <a:gridCol w="389250"/>
                <a:gridCol w="810950"/>
                <a:gridCol w="810950"/>
                <a:gridCol w="810950"/>
              </a:tblGrid>
              <a:tr h="59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year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tickets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messages sent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bot resolved tickets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095</a:t>
                      </a: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794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3 044 203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136 575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2022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1 364 672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3 242 245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236 805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2023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1 745 702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3 374 635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384 809</a:t>
                      </a:r>
                      <a:endParaRPr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4"/>
          <p:cNvSpPr txBox="1"/>
          <p:nvPr/>
        </p:nvSpPr>
        <p:spPr>
          <a:xfrm>
            <a:off x="5899425" y="3424700"/>
            <a:ext cx="28221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number of tickets increased in each year, as did the number of messages sent by CS.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was also an increase in the number of tickets resolved by bots in the analysed years.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 title="Wyk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75" y="1490650"/>
            <a:ext cx="5194966" cy="31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</a:t>
            </a:r>
            <a:r>
              <a:rPr lang="pl"/>
              <a:t>ot resolved tickets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088425" y="3592600"/>
            <a:ext cx="25386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The number of tickets solved by bots has increased significantly. </a:t>
            </a:r>
            <a:endParaRPr sz="1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000"/>
              <a:t>22% of tickets were solved by bots in 2023.</a:t>
            </a:r>
            <a:endParaRPr sz="1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6088425" y="1668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{73E54DA4-6D53-4147-B119-E62F6FD4DE48}</a:tableStyleId>
              </a:tblPr>
              <a:tblGrid>
                <a:gridCol w="823350"/>
                <a:gridCol w="1715250"/>
              </a:tblGrid>
              <a:tr h="443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year</a:t>
                      </a:r>
                      <a:endParaRPr b="1"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rate of tickets resolved by bots</a:t>
                      </a:r>
                      <a:endParaRPr b="1"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2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12,40%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2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2022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17,20%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2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2023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22,00%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1" name="Google Shape;81;p15" title="Wyk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87" y="1467262"/>
            <a:ext cx="5472152" cy="34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User satisfaction rate with CS</a:t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6127125" y="3544600"/>
            <a:ext cx="25359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000"/>
              <a:t>The user satisfaction rate increased in the years under review from 79.2% in 2021 to 91.5% in 2023.</a:t>
            </a:r>
            <a:endParaRPr sz="1000"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6127075" y="18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{73E54DA4-6D53-4147-B119-E62F6FD4DE48}</a:tableStyleId>
              </a:tblPr>
              <a:tblGrid>
                <a:gridCol w="822475"/>
                <a:gridCol w="1713525"/>
              </a:tblGrid>
              <a:tr h="23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year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CSat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79,2%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2022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86,4%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2023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91,5%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9" name="Google Shape;89;p16" title="Wyk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25" y="1369013"/>
            <a:ext cx="5767076" cy="354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60000" y="500925"/>
            <a:ext cx="3600000" cy="3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Outsourcing, deliveries and promotions for deliveries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4675" y="725850"/>
            <a:ext cx="41394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 Delivery Service via suppliers and promotions for shipments were gradually introduced.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 Delivery Service via suppliers was activated in 10.2022.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 promotions for deliveries were valid for the following periods: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10.2022 - 11.2022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03.2023 - 04.2023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09.2023 - 10.2023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 share of outsourcing staff fluctuated in the years analysed, with a share of 10% in 2021, falling to 0% in 2022 and increasing to 20% in 2023.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User satisfaction - deliveries</a:t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6097425" y="1575575"/>
            <a:ext cx="2686500" cy="27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The activation of the delivery service via suppliers from 10.2022 has contributed to an increase in user satisfaction with the CS.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/>
              <a:t>There is a noticeable increase in the rate of satisfied users in the months in which the shipment promotion occurred. 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/>
              <a:t>After the end of the promotion there is a noticeable decrease in the rate.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2" name="Google Shape;102;p18" title="Wyk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0" y="1357975"/>
            <a:ext cx="5799152" cy="35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User satisfaction - outsourcing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6159150" y="1606300"/>
            <a:ext cx="2625000" cy="27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/>
              <a:t>The CSat ratio increased from 79.2% in 2021 to 91.5% in 2023, which may suggest that the reduction in outsourcing staff in 2022 had a positive impact on user satisfaction, while the increase in outsourcing staff in 2023 did not have a negative impact, which may be due to better management of outsourcing.</a:t>
            </a:r>
            <a:endParaRPr sz="1200"/>
          </a:p>
        </p:txBody>
      </p:sp>
      <p:pic>
        <p:nvPicPr>
          <p:cNvPr id="109" name="Google Shape;109;p19" title="Wyk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69475"/>
            <a:ext cx="5671400" cy="34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User satisfaction - bots</a:t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6153900" y="1606300"/>
            <a:ext cx="2730900" cy="27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/>
              <a:t>The increase in the number of requests resolved by bots between 2021 and 2023 correlates with an increase in the rate of satisfied users with Customer Support (CSat).</a:t>
            </a:r>
            <a:endParaRPr sz="1200"/>
          </a:p>
        </p:txBody>
      </p:sp>
      <p:pic>
        <p:nvPicPr>
          <p:cNvPr id="116" name="Google Shape;116;p20" title="Wyk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8725"/>
            <a:ext cx="5849102" cy="366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53900"/>
            <a:ext cx="3706500" cy="32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Optimisation of indicators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39603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In order to maximise the user satisfaction rate with the CS (CSat), you should:</a:t>
            </a:r>
            <a:endParaRPr sz="1200"/>
          </a:p>
          <a:p>
            <a:pPr indent="-3048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Optimise the number of requests resolved by bots. Bots can respond quickly to simple and repetitive requests, which contributes to reduced response times and problem resolution. With a continuous increase in the overall number of requests, it is very important to automate the handling.</a:t>
            </a:r>
            <a:br>
              <a:rPr lang="pl" sz="1200"/>
            </a:br>
            <a:endParaRPr sz="1200"/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Offer periodic promotions on shipments that affect user satisfaction due to more favourable service conditions. Introducing promotional offers also helps to increase traffic to the site, resulting in new users.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