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D70A9-530D-504A-8C73-D24869100A61}" type="datetimeFigureOut">
              <a:rPr lang="es-ES" smtClean="0"/>
              <a:t>18/02/15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8FC26-2DD5-CC48-8B05-818CAEBD269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581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C76E0-EA8D-AF4C-9D22-CD000494605B}" type="datetimeFigureOut">
              <a:rPr lang="es-ES" smtClean="0"/>
              <a:t>18/02/15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A1CF-AF62-2D49-93B4-6E04008D0A0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854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53F-34F9-E743-8806-0226179580F9}" type="datetime1">
              <a:rPr lang="es-E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E9B5-5F30-6D4C-9DB8-C191C071B644}" type="datetime1">
              <a:rPr lang="es-E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35B-55DB-074F-800D-2C33B9E7F911}" type="datetime1">
              <a:rPr lang="es-E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BEA7-13F0-7347-9C4B-1B82CD3DF551}" type="datetime1">
              <a:rPr lang="es-E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BB43-40B3-5946-9186-44CB710D4D95}" type="datetime1">
              <a:rPr lang="es-E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83CE-AA4C-BC4D-8165-DB60D32B858F}" type="datetime1">
              <a:rPr lang="es-ES" smtClean="0"/>
              <a:t>18/02/15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3D7B-B290-5C4F-BACD-AA783F83F619}" type="datetime1">
              <a:rPr lang="es-ES" smtClean="0"/>
              <a:t>18/02/15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72CB-1446-4C4D-BC95-6206EC6DFB72}" type="datetime1">
              <a:rPr lang="es-ES" smtClean="0"/>
              <a:t>18/02/15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321A-A53B-6E4B-80F1-2DA5F548CA8F}" type="datetime1">
              <a:rPr lang="es-ES" smtClean="0"/>
              <a:t>18/02/15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BD0A-8BC4-BA43-A20C-4760720F4C0D}" type="datetime1">
              <a:rPr lang="es-ES" smtClean="0"/>
              <a:t>18/02/15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33-5D6E-2540-B5A9-1F4261D12F75}" type="datetime1">
              <a:rPr lang="es-ES" smtClean="0"/>
              <a:t>18/02/15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591A43D-DCBC-2740-9060-470884D69274}" type="datetime1">
              <a:rPr lang="es-ES" smtClean="0"/>
              <a:t>18/02/15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/calculator_soap/wsd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/calculator_rest/ad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folixame/tutorial-ruby.g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installer.org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ubygems.org" TargetMode="External"/><Relationship Id="rId3" Type="http://schemas.openxmlformats.org/officeDocument/2006/relationships/hyperlink" Target="http://rubygems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Servicios Web con Ruby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285470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sz="2600" dirty="0" smtClean="0"/>
              <a:t>Amaia Eskisabel, Gonzalo Fernández y Jorge Yagüe</a:t>
            </a:r>
          </a:p>
          <a:p>
            <a:r>
              <a:rPr lang="es-ES" sz="2200" dirty="0" smtClean="0"/>
              <a:t>Servicios Web – Master en Ingeniería Web</a:t>
            </a:r>
            <a:endParaRPr lang="es-ES" sz="2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882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Instalar </a:t>
            </a:r>
            <a:r>
              <a:rPr lang="es-ES" dirty="0" err="1" smtClean="0"/>
              <a:t>wash_out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Gema que simplifica la creación de los proveedores de servicios web</a:t>
            </a:r>
          </a:p>
          <a:p>
            <a:r>
              <a:rPr lang="es-ES" dirty="0" smtClean="0"/>
              <a:t>Abrir el fichero </a:t>
            </a:r>
            <a:r>
              <a:rPr lang="es-ES" dirty="0" err="1" smtClean="0"/>
              <a:t>Gemfile</a:t>
            </a:r>
            <a:r>
              <a:rPr lang="es-ES" dirty="0" smtClean="0"/>
              <a:t> y añadir:</a:t>
            </a:r>
          </a:p>
          <a:p>
            <a:pPr lvl="1"/>
            <a:r>
              <a:rPr lang="es-ES" dirty="0" err="1"/>
              <a:t>gem</a:t>
            </a:r>
            <a:r>
              <a:rPr lang="es-ES" dirty="0"/>
              <a:t> '</a:t>
            </a:r>
            <a:r>
              <a:rPr lang="es-ES" dirty="0" err="1" smtClean="0"/>
              <a:t>wash_out</a:t>
            </a:r>
            <a:r>
              <a:rPr lang="es-ES" dirty="0" smtClean="0"/>
              <a:t>’</a:t>
            </a:r>
          </a:p>
          <a:p>
            <a:r>
              <a:rPr lang="es-ES" dirty="0" smtClean="0"/>
              <a:t>Acceder al directorio “</a:t>
            </a:r>
            <a:r>
              <a:rPr lang="es-ES" b="1" dirty="0">
                <a:effectLst/>
              </a:rPr>
              <a:t>C:\</a:t>
            </a:r>
            <a:r>
              <a:rPr lang="es-ES" b="1" dirty="0" err="1">
                <a:effectLst/>
              </a:rPr>
              <a:t>TutorialRuby</a:t>
            </a:r>
            <a:r>
              <a:rPr lang="es-ES" b="1" dirty="0">
                <a:effectLst/>
              </a:rPr>
              <a:t>\</a:t>
            </a:r>
            <a:r>
              <a:rPr lang="es-ES" b="1" dirty="0" err="1">
                <a:effectLst/>
              </a:rPr>
              <a:t>SoapServer</a:t>
            </a:r>
            <a:r>
              <a:rPr lang="es-ES" b="1" dirty="0">
                <a:effectLst/>
              </a:rPr>
              <a:t> </a:t>
            </a:r>
            <a:r>
              <a:rPr lang="es-ES" dirty="0" smtClean="0"/>
              <a:t>”</a:t>
            </a:r>
          </a:p>
          <a:p>
            <a:pPr lvl="1"/>
            <a:r>
              <a:rPr lang="es-ES" dirty="0"/>
              <a:t>cd C:\</a:t>
            </a:r>
            <a:r>
              <a:rPr lang="es-ES" dirty="0" err="1"/>
              <a:t>TutorialRuby</a:t>
            </a:r>
            <a:r>
              <a:rPr lang="es-ES" dirty="0"/>
              <a:t>\</a:t>
            </a:r>
            <a:r>
              <a:rPr lang="es-ES" dirty="0" err="1" smtClean="0"/>
              <a:t>SoapServer</a:t>
            </a:r>
            <a:endParaRPr lang="es-ES" dirty="0" smtClean="0"/>
          </a:p>
          <a:p>
            <a:r>
              <a:rPr lang="es-ES" dirty="0" smtClean="0"/>
              <a:t>Ejecutar el comando </a:t>
            </a:r>
            <a:r>
              <a:rPr lang="es-ES" b="1" i="1" dirty="0" err="1" smtClean="0"/>
              <a:t>bundle</a:t>
            </a:r>
            <a:r>
              <a:rPr lang="es-ES" b="1" i="1" dirty="0" smtClean="0"/>
              <a:t> </a:t>
            </a:r>
            <a:r>
              <a:rPr lang="es-ES" b="1" i="1" dirty="0" err="1" smtClean="0"/>
              <a:t>install</a:t>
            </a:r>
            <a:endParaRPr lang="es-ES" b="1" i="1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Crear servicio 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Acceder al </a:t>
            </a:r>
            <a:r>
              <a:rPr lang="es-ES" dirty="0"/>
              <a:t>directorio </a:t>
            </a:r>
            <a:r>
              <a:rPr lang="es-ES" b="1" i="1" dirty="0"/>
              <a:t>C:\</a:t>
            </a:r>
            <a:r>
              <a:rPr lang="es-ES" b="1" i="1" dirty="0" err="1"/>
              <a:t>TutorialRuby</a:t>
            </a:r>
            <a:r>
              <a:rPr lang="es-ES" b="1" i="1" dirty="0"/>
              <a:t>\</a:t>
            </a:r>
            <a:r>
              <a:rPr lang="es-ES" b="1" i="1" dirty="0" err="1"/>
              <a:t>SoapServer</a:t>
            </a:r>
            <a:r>
              <a:rPr lang="es-ES" b="1" i="1" dirty="0"/>
              <a:t>\</a:t>
            </a:r>
            <a:r>
              <a:rPr lang="es-ES" b="1" i="1" dirty="0" err="1"/>
              <a:t>app</a:t>
            </a:r>
            <a:r>
              <a:rPr lang="es-ES" b="1" i="1" dirty="0"/>
              <a:t>\</a:t>
            </a:r>
            <a:r>
              <a:rPr lang="es-ES" b="1" i="1" dirty="0" err="1" smtClean="0"/>
              <a:t>controllers</a:t>
            </a:r>
            <a:endParaRPr lang="es-ES" b="1" i="1" dirty="0"/>
          </a:p>
          <a:p>
            <a:pPr lvl="1"/>
            <a:r>
              <a:rPr lang="es-ES" dirty="0" smtClean="0"/>
              <a:t>cd </a:t>
            </a:r>
            <a:r>
              <a:rPr lang="es-ES" dirty="0"/>
              <a:t>C:\</a:t>
            </a:r>
            <a:r>
              <a:rPr lang="es-ES" dirty="0" err="1"/>
              <a:t>TutorialRuby</a:t>
            </a:r>
            <a:r>
              <a:rPr lang="es-ES" dirty="0"/>
              <a:t>\</a:t>
            </a:r>
            <a:r>
              <a:rPr lang="es-ES" dirty="0" err="1"/>
              <a:t>SoapServer</a:t>
            </a:r>
            <a:r>
              <a:rPr lang="es-ES" dirty="0"/>
              <a:t>\</a:t>
            </a:r>
            <a:r>
              <a:rPr lang="es-ES" dirty="0" err="1"/>
              <a:t>app</a:t>
            </a:r>
            <a:r>
              <a:rPr lang="es-ES" dirty="0"/>
              <a:t>\</a:t>
            </a:r>
            <a:r>
              <a:rPr lang="es-ES" dirty="0" err="1"/>
              <a:t>controllers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Crear un nuevo controlador con el nombre </a:t>
            </a:r>
            <a:r>
              <a:rPr lang="es-ES" b="1" i="1" dirty="0" err="1" smtClean="0"/>
              <a:t>calculator_soap</a:t>
            </a:r>
            <a:r>
              <a:rPr lang="es-ES" dirty="0" smtClean="0"/>
              <a:t> y la función </a:t>
            </a:r>
            <a:r>
              <a:rPr lang="es-ES" b="1" i="1" dirty="0" err="1" smtClean="0"/>
              <a:t>add</a:t>
            </a:r>
            <a:endParaRPr lang="es-ES" b="1" i="1" dirty="0" smtClean="0"/>
          </a:p>
          <a:p>
            <a:pPr lvl="1"/>
            <a:r>
              <a:rPr lang="es-ES" dirty="0" err="1"/>
              <a:t>rails</a:t>
            </a:r>
            <a:r>
              <a:rPr lang="es-ES" dirty="0"/>
              <a:t> </a:t>
            </a:r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controller</a:t>
            </a:r>
            <a:r>
              <a:rPr lang="es-ES" dirty="0"/>
              <a:t> </a:t>
            </a:r>
            <a:r>
              <a:rPr lang="es-ES" dirty="0" err="1"/>
              <a:t>calculator_soap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</a:t>
            </a:r>
          </a:p>
          <a:p>
            <a:r>
              <a:rPr lang="es-ES" dirty="0" smtClean="0"/>
              <a:t>El controlador es el </a:t>
            </a:r>
            <a:r>
              <a:rPr lang="es-ES" dirty="0" err="1" smtClean="0"/>
              <a:t>endpoint</a:t>
            </a:r>
            <a:r>
              <a:rPr lang="es-ES" dirty="0" smtClean="0"/>
              <a:t> del servicio </a:t>
            </a:r>
            <a:r>
              <a:rPr lang="es-ES" dirty="0" err="1" smtClean="0"/>
              <a:t>Soap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Desarrollar función </a:t>
            </a:r>
            <a:r>
              <a:rPr lang="es-ES" dirty="0" err="1" smtClean="0"/>
              <a:t>add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594721"/>
          </a:xfrm>
        </p:spPr>
        <p:txBody>
          <a:bodyPr>
            <a:normAutofit/>
          </a:bodyPr>
          <a:lstStyle/>
          <a:p>
            <a:r>
              <a:rPr lang="es-ES" dirty="0" smtClean="0"/>
              <a:t>Abrir el fichero </a:t>
            </a:r>
            <a:r>
              <a:rPr lang="es-ES" b="1" i="1" dirty="0" err="1" smtClean="0"/>
              <a:t>calculator_soap_controller.rb</a:t>
            </a:r>
            <a:r>
              <a:rPr lang="es-ES" dirty="0" smtClean="0"/>
              <a:t> con un editor de texto y copiar</a:t>
            </a:r>
          </a:p>
          <a:p>
            <a:pPr marL="114300" indent="0">
              <a:buNone/>
            </a:pPr>
            <a:r>
              <a:rPr lang="es-ES" sz="2400" dirty="0">
                <a:effectLst/>
              </a:rPr>
              <a:t>	</a:t>
            </a:r>
            <a:r>
              <a:rPr lang="es-ES" sz="2400" i="1" dirty="0" err="1" smtClean="0">
                <a:effectLst/>
              </a:rPr>
              <a:t>soap_service</a:t>
            </a:r>
            <a:r>
              <a:rPr lang="es-ES" sz="2400" i="1" dirty="0" smtClean="0">
                <a:effectLst/>
              </a:rPr>
              <a:t> </a:t>
            </a:r>
            <a:r>
              <a:rPr lang="es-ES" sz="2400" i="1" dirty="0" err="1">
                <a:effectLst/>
              </a:rPr>
              <a:t>namespace</a:t>
            </a:r>
            <a:r>
              <a:rPr lang="es-ES" sz="2400" i="1" dirty="0">
                <a:effectLst/>
              </a:rPr>
              <a:t>: '</a:t>
            </a:r>
            <a:r>
              <a:rPr lang="es-ES" sz="2400" i="1" dirty="0" err="1" smtClean="0">
                <a:effectLst/>
              </a:rPr>
              <a:t>urn:WashOut</a:t>
            </a:r>
            <a:r>
              <a:rPr lang="es-ES" sz="2400" i="1" dirty="0" smtClean="0">
                <a:effectLst/>
              </a:rPr>
              <a:t>’</a:t>
            </a:r>
            <a:endParaRPr lang="es-ES" sz="2400" i="1" dirty="0"/>
          </a:p>
          <a:p>
            <a:pPr marL="114300" indent="0">
              <a:buNone/>
            </a:pPr>
            <a:r>
              <a:rPr lang="es-ES" sz="2400" i="1" dirty="0">
                <a:effectLst/>
              </a:rPr>
              <a:t>	</a:t>
            </a:r>
            <a:r>
              <a:rPr lang="es-ES" sz="2400" i="1" dirty="0" smtClean="0">
                <a:effectLst/>
              </a:rPr>
              <a:t># </a:t>
            </a:r>
            <a:r>
              <a:rPr lang="es-ES" sz="2400" i="1" dirty="0" err="1" smtClean="0">
                <a:effectLst/>
              </a:rPr>
              <a:t>Add</a:t>
            </a:r>
            <a:endParaRPr lang="es-ES" sz="2400" i="1" dirty="0"/>
          </a:p>
          <a:p>
            <a:pPr marL="114300" indent="0">
              <a:buNone/>
            </a:pPr>
            <a:r>
              <a:rPr lang="es-ES" sz="2400" i="1" dirty="0">
                <a:effectLst/>
              </a:rPr>
              <a:t>	</a:t>
            </a:r>
            <a:r>
              <a:rPr lang="es-ES" sz="2400" i="1" dirty="0" err="1" smtClean="0">
                <a:effectLst/>
              </a:rPr>
              <a:t>soap_action</a:t>
            </a:r>
            <a:r>
              <a:rPr lang="es-ES" sz="2400" i="1" dirty="0" smtClean="0">
                <a:effectLst/>
              </a:rPr>
              <a:t> </a:t>
            </a:r>
            <a:r>
              <a:rPr lang="es-ES" sz="2400" i="1" dirty="0">
                <a:effectLst/>
              </a:rPr>
              <a:t>"</a:t>
            </a:r>
            <a:r>
              <a:rPr lang="es-ES" sz="2400" i="1" dirty="0" err="1" smtClean="0">
                <a:effectLst/>
              </a:rPr>
              <a:t>add</a:t>
            </a:r>
            <a:r>
              <a:rPr lang="es-ES" sz="2400" i="1" dirty="0" smtClean="0">
                <a:effectLst/>
              </a:rPr>
              <a:t>”,</a:t>
            </a:r>
          </a:p>
          <a:p>
            <a:pPr marL="114300" indent="0">
              <a:buNone/>
            </a:pPr>
            <a:r>
              <a:rPr lang="es-ES" sz="2400" i="1" dirty="0"/>
              <a:t>	 </a:t>
            </a:r>
            <a:r>
              <a:rPr lang="es-ES" sz="2400" i="1" dirty="0" smtClean="0"/>
              <a:t>   </a:t>
            </a:r>
            <a:r>
              <a:rPr lang="es-ES" sz="2400" i="1" dirty="0" smtClean="0">
                <a:effectLst/>
              </a:rPr>
              <a:t>:</a:t>
            </a:r>
            <a:r>
              <a:rPr lang="es-ES" sz="2400" i="1" dirty="0" err="1" smtClean="0">
                <a:effectLst/>
              </a:rPr>
              <a:t>args</a:t>
            </a:r>
            <a:r>
              <a:rPr lang="es-ES" sz="2400" i="1" dirty="0" smtClean="0">
                <a:effectLst/>
              </a:rPr>
              <a:t> =&gt; { :a =&gt; :</a:t>
            </a:r>
            <a:r>
              <a:rPr lang="es-ES" sz="2400" i="1" dirty="0" err="1" smtClean="0">
                <a:effectLst/>
              </a:rPr>
              <a:t>double</a:t>
            </a:r>
            <a:r>
              <a:rPr lang="es-ES" sz="2400" i="1" dirty="0" smtClean="0">
                <a:effectLst/>
              </a:rPr>
              <a:t>, :b =&gt; :</a:t>
            </a:r>
            <a:r>
              <a:rPr lang="es-ES" sz="2400" i="1" dirty="0" err="1" smtClean="0">
                <a:effectLst/>
              </a:rPr>
              <a:t>double</a:t>
            </a:r>
            <a:r>
              <a:rPr lang="es-ES" sz="2400" i="1" dirty="0" smtClean="0">
                <a:effectLst/>
              </a:rPr>
              <a:t>},</a:t>
            </a:r>
          </a:p>
          <a:p>
            <a:pPr marL="114300" indent="0">
              <a:buNone/>
            </a:pPr>
            <a:r>
              <a:rPr lang="es-ES" sz="2400" i="1" dirty="0"/>
              <a:t> </a:t>
            </a:r>
            <a:r>
              <a:rPr lang="es-ES" sz="2400" i="1" dirty="0" smtClean="0"/>
              <a:t>               </a:t>
            </a:r>
            <a:r>
              <a:rPr lang="es-ES" sz="2400" i="1" dirty="0" smtClean="0">
                <a:effectLst/>
              </a:rPr>
              <a:t>:</a:t>
            </a:r>
            <a:r>
              <a:rPr lang="es-ES" sz="2400" i="1" dirty="0" err="1" smtClean="0">
                <a:effectLst/>
              </a:rPr>
              <a:t>return</a:t>
            </a:r>
            <a:r>
              <a:rPr lang="es-ES" sz="2400" i="1" dirty="0" smtClean="0">
                <a:effectLst/>
              </a:rPr>
              <a:t> =&gt; :</a:t>
            </a:r>
            <a:r>
              <a:rPr lang="es-ES" sz="2400" i="1" dirty="0" err="1" smtClean="0">
                <a:effectLst/>
              </a:rPr>
              <a:t>double</a:t>
            </a:r>
            <a:endParaRPr lang="es-ES" sz="2400" i="1" dirty="0"/>
          </a:p>
          <a:p>
            <a:pPr marL="114300" indent="0">
              <a:buNone/>
            </a:pPr>
            <a:r>
              <a:rPr lang="es-ES" sz="2400" i="1" dirty="0" smtClean="0">
                <a:effectLst/>
              </a:rPr>
              <a:t> 	</a:t>
            </a:r>
            <a:r>
              <a:rPr lang="es-ES" sz="2400" i="1" dirty="0" err="1" smtClean="0">
                <a:effectLst/>
              </a:rPr>
              <a:t>def</a:t>
            </a:r>
            <a:r>
              <a:rPr lang="es-ES" sz="2400" i="1" dirty="0" smtClean="0">
                <a:effectLst/>
              </a:rPr>
              <a:t> </a:t>
            </a:r>
            <a:r>
              <a:rPr lang="es-ES" sz="2400" i="1" dirty="0" err="1" smtClean="0">
                <a:effectLst/>
              </a:rPr>
              <a:t>add</a:t>
            </a:r>
            <a:endParaRPr lang="es-ES" sz="2400" i="1" dirty="0"/>
          </a:p>
          <a:p>
            <a:pPr marL="114300" indent="0">
              <a:buNone/>
            </a:pPr>
            <a:r>
              <a:rPr lang="es-ES" sz="2400" i="1" dirty="0" smtClean="0">
                <a:effectLst/>
              </a:rPr>
              <a:t>	    </a:t>
            </a:r>
            <a:r>
              <a:rPr lang="es-ES" sz="2400" i="1" dirty="0" err="1" smtClean="0">
                <a:effectLst/>
              </a:rPr>
              <a:t>render</a:t>
            </a:r>
            <a:r>
              <a:rPr lang="es-ES" sz="2400" i="1" dirty="0" smtClean="0">
                <a:effectLst/>
              </a:rPr>
              <a:t> :</a:t>
            </a:r>
            <a:r>
              <a:rPr lang="es-ES" sz="2400" i="1" dirty="0" err="1" smtClean="0">
                <a:effectLst/>
              </a:rPr>
              <a:t>soap</a:t>
            </a:r>
            <a:r>
              <a:rPr lang="es-ES" sz="2400" i="1" dirty="0" smtClean="0">
                <a:effectLst/>
              </a:rPr>
              <a:t> =&gt; (</a:t>
            </a:r>
            <a:r>
              <a:rPr lang="es-ES" sz="2400" i="1" dirty="0" err="1" smtClean="0">
                <a:effectLst/>
              </a:rPr>
              <a:t>params</a:t>
            </a:r>
            <a:r>
              <a:rPr lang="es-ES" sz="2400" i="1" dirty="0" smtClean="0">
                <a:effectLst/>
              </a:rPr>
              <a:t>[:a] + </a:t>
            </a:r>
            <a:r>
              <a:rPr lang="es-ES" sz="2400" i="1" dirty="0" err="1" smtClean="0">
                <a:effectLst/>
              </a:rPr>
              <a:t>params</a:t>
            </a:r>
            <a:r>
              <a:rPr lang="es-ES" sz="2400" i="1" dirty="0" smtClean="0">
                <a:effectLst/>
              </a:rPr>
              <a:t>[:b])</a:t>
            </a:r>
          </a:p>
          <a:p>
            <a:pPr marL="114300" indent="0">
              <a:buNone/>
            </a:pPr>
            <a:r>
              <a:rPr lang="es-ES" sz="2400" i="1" dirty="0" smtClean="0"/>
              <a:t>	</a:t>
            </a:r>
            <a:r>
              <a:rPr lang="es-ES" sz="2400" i="1" dirty="0" err="1" smtClean="0">
                <a:effectLst/>
              </a:rPr>
              <a:t>end</a:t>
            </a:r>
            <a:endParaRPr lang="es-ES" sz="2400" i="1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Configurar ruta y arrancar 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Abrir el fichero </a:t>
            </a:r>
            <a:r>
              <a:rPr lang="es-ES" b="1" i="1" dirty="0" err="1" smtClean="0"/>
              <a:t>routes.rb</a:t>
            </a:r>
            <a:r>
              <a:rPr lang="es-ES" dirty="0" smtClean="0"/>
              <a:t> del </a:t>
            </a:r>
            <a:r>
              <a:rPr lang="es-ES" dirty="0"/>
              <a:t>directorio </a:t>
            </a:r>
            <a:r>
              <a:rPr lang="es-ES" b="1" i="1" dirty="0" smtClean="0"/>
              <a:t>C</a:t>
            </a:r>
            <a:r>
              <a:rPr lang="es-ES" b="1" i="1" dirty="0"/>
              <a:t>:\</a:t>
            </a:r>
            <a:r>
              <a:rPr lang="es-ES" b="1" i="1" dirty="0" err="1"/>
              <a:t>TutorialRuby</a:t>
            </a:r>
            <a:r>
              <a:rPr lang="es-ES" b="1" i="1" dirty="0"/>
              <a:t>\</a:t>
            </a:r>
            <a:r>
              <a:rPr lang="es-ES" b="1" i="1" dirty="0" err="1" smtClean="0"/>
              <a:t>SoapServer</a:t>
            </a:r>
            <a:r>
              <a:rPr lang="es-ES" b="1" i="1" dirty="0" smtClean="0"/>
              <a:t>\</a:t>
            </a:r>
            <a:r>
              <a:rPr lang="es-ES" b="1" i="1" dirty="0" err="1" smtClean="0"/>
              <a:t>config</a:t>
            </a:r>
            <a:endParaRPr lang="es-ES" dirty="0" smtClean="0"/>
          </a:p>
          <a:p>
            <a:r>
              <a:rPr lang="es-ES" dirty="0" smtClean="0"/>
              <a:t>Añadir al final del fichero</a:t>
            </a:r>
          </a:p>
          <a:p>
            <a:pPr lvl="1"/>
            <a:r>
              <a:rPr lang="es-ES" b="1" i="1" dirty="0" err="1"/>
              <a:t>wash_out</a:t>
            </a:r>
            <a:r>
              <a:rPr lang="es-ES" b="1" i="1" dirty="0"/>
              <a:t> :</a:t>
            </a:r>
            <a:r>
              <a:rPr lang="es-ES" b="1" i="1" dirty="0" err="1"/>
              <a:t>calculator_soap</a:t>
            </a:r>
            <a:endParaRPr lang="es-ES" b="1" i="1" dirty="0"/>
          </a:p>
          <a:p>
            <a:pPr lvl="1"/>
            <a:r>
              <a:rPr lang="es-ES" dirty="0"/>
              <a:t>Sirve para configurar la </a:t>
            </a:r>
            <a:r>
              <a:rPr lang="es-ES" dirty="0" err="1"/>
              <a:t>url</a:t>
            </a:r>
            <a:r>
              <a:rPr lang="es-ES" dirty="0"/>
              <a:t> de acceso al </a:t>
            </a:r>
            <a:r>
              <a:rPr lang="es-ES" dirty="0" err="1" smtClean="0"/>
              <a:t>wsdl</a:t>
            </a:r>
            <a:endParaRPr lang="es-ES" dirty="0" smtClean="0"/>
          </a:p>
          <a:p>
            <a:r>
              <a:rPr lang="es-ES" dirty="0" smtClean="0"/>
              <a:t>Acceder al directorio </a:t>
            </a:r>
            <a:r>
              <a:rPr lang="en-US" b="1" i="1" dirty="0"/>
              <a:t>C:\</a:t>
            </a:r>
            <a:r>
              <a:rPr lang="en-US" b="1" i="1" dirty="0" err="1"/>
              <a:t>TutorialRuby</a:t>
            </a:r>
            <a:r>
              <a:rPr lang="en-US" b="1" i="1" dirty="0"/>
              <a:t>\</a:t>
            </a:r>
            <a:r>
              <a:rPr lang="en-US" b="1" i="1" dirty="0" err="1"/>
              <a:t>SoapServer</a:t>
            </a:r>
            <a:r>
              <a:rPr lang="en-US" b="1" i="1" dirty="0"/>
              <a:t>\</a:t>
            </a:r>
            <a:r>
              <a:rPr lang="en-US" b="1" i="1" dirty="0" smtClean="0"/>
              <a:t>bin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línea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y </a:t>
            </a:r>
            <a:r>
              <a:rPr lang="en-US" dirty="0" err="1" smtClean="0"/>
              <a:t>arrancar</a:t>
            </a:r>
            <a:r>
              <a:rPr lang="en-US" dirty="0" smtClean="0"/>
              <a:t> el </a:t>
            </a:r>
            <a:r>
              <a:rPr lang="en-US" dirty="0" err="1" smtClean="0"/>
              <a:t>servidor</a:t>
            </a:r>
            <a:endParaRPr lang="en-US" dirty="0" smtClean="0"/>
          </a:p>
          <a:p>
            <a:pPr lvl="1"/>
            <a:r>
              <a:rPr lang="en-US" dirty="0"/>
              <a:t>cd C:\</a:t>
            </a:r>
            <a:r>
              <a:rPr lang="en-US" dirty="0" err="1"/>
              <a:t>TutorialRuby</a:t>
            </a:r>
            <a:r>
              <a:rPr lang="en-US" dirty="0"/>
              <a:t>\</a:t>
            </a:r>
            <a:r>
              <a:rPr lang="en-US" dirty="0" err="1"/>
              <a:t>SoapServer</a:t>
            </a:r>
            <a:r>
              <a:rPr lang="en-US" dirty="0"/>
              <a:t>\bin</a:t>
            </a:r>
          </a:p>
          <a:p>
            <a:pPr lvl="1"/>
            <a:r>
              <a:rPr lang="es-ES" dirty="0" err="1"/>
              <a:t>rails</a:t>
            </a:r>
            <a:r>
              <a:rPr lang="es-ES" dirty="0"/>
              <a:t> </a:t>
            </a:r>
            <a:r>
              <a:rPr lang="es-ES" dirty="0" smtClean="0"/>
              <a:t>server</a:t>
            </a:r>
            <a:endParaRPr lang="en-US" dirty="0" smtClean="0"/>
          </a:p>
          <a:p>
            <a:r>
              <a:rPr lang="en-US" i="1" u="sng" dirty="0" smtClean="0">
                <a:hlinkClick r:id="rId2"/>
              </a:rPr>
              <a:t>http://localhost:3000/calculator_soap/wsdl</a:t>
            </a: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8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</a:t>
            </a:r>
            <a:r>
              <a:rPr lang="es-ES" dirty="0" err="1" smtClean="0"/>
              <a:t>Soap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Crear directorio “</a:t>
            </a:r>
            <a:r>
              <a:rPr lang="es-ES" b="1" i="1" dirty="0" err="1" smtClean="0"/>
              <a:t>SoapClient</a:t>
            </a:r>
            <a:r>
              <a:rPr lang="es-ES" dirty="0" smtClean="0"/>
              <a:t>” dentro de la carpeta “</a:t>
            </a:r>
            <a:r>
              <a:rPr lang="es-ES" b="1" i="1" dirty="0" err="1" smtClean="0"/>
              <a:t>TutorialRuby</a:t>
            </a:r>
            <a:r>
              <a:rPr lang="es-ES" dirty="0" smtClean="0"/>
              <a:t>”</a:t>
            </a:r>
          </a:p>
          <a:p>
            <a:r>
              <a:rPr lang="es-ES" dirty="0"/>
              <a:t>Abrir un editor de texto y copiar el código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Probar servicio 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Acceder al directorio “</a:t>
            </a:r>
            <a:r>
              <a:rPr lang="es-ES" b="1" i="1" dirty="0"/>
              <a:t>C:\</a:t>
            </a:r>
            <a:r>
              <a:rPr lang="es-ES" b="1" i="1" dirty="0" err="1"/>
              <a:t>TutorialRuby</a:t>
            </a:r>
            <a:r>
              <a:rPr lang="es-ES" b="1" i="1" dirty="0" smtClean="0"/>
              <a:t>\</a:t>
            </a:r>
            <a:r>
              <a:rPr lang="es-ES" b="1" i="1" dirty="0" err="1" smtClean="0"/>
              <a:t>SoapClient</a:t>
            </a:r>
            <a:r>
              <a:rPr lang="es-ES" dirty="0"/>
              <a:t>”</a:t>
            </a:r>
          </a:p>
          <a:p>
            <a:pPr lvl="1"/>
            <a:r>
              <a:rPr lang="es-ES" dirty="0"/>
              <a:t>cd C:\</a:t>
            </a:r>
            <a:r>
              <a:rPr lang="es-ES" dirty="0" err="1"/>
              <a:t>TutorialRuby</a:t>
            </a:r>
            <a:r>
              <a:rPr lang="es-ES" dirty="0" smtClean="0"/>
              <a:t>\</a:t>
            </a:r>
            <a:r>
              <a:rPr lang="es-ES" dirty="0" err="1" smtClean="0"/>
              <a:t>SoapClient</a:t>
            </a:r>
            <a:r>
              <a:rPr lang="es-ES" dirty="0" smtClean="0"/>
              <a:t> </a:t>
            </a:r>
            <a:endParaRPr lang="es-ES" dirty="0"/>
          </a:p>
          <a:p>
            <a:r>
              <a:rPr lang="es-ES" dirty="0"/>
              <a:t>Ejecutar el comando</a:t>
            </a:r>
          </a:p>
          <a:p>
            <a:pPr lvl="1"/>
            <a:r>
              <a:rPr lang="en-US" dirty="0"/>
              <a:t>ruby </a:t>
            </a:r>
            <a:r>
              <a:rPr lang="en-US" smtClean="0"/>
              <a:t>soap_client.rb</a:t>
            </a:r>
            <a:r>
              <a:rPr lang="en-US" dirty="0" smtClean="0"/>
              <a:t> </a:t>
            </a:r>
            <a:r>
              <a:rPr lang="en-US" dirty="0" err="1"/>
              <a:t>suma</a:t>
            </a:r>
            <a:r>
              <a:rPr lang="en-US" dirty="0"/>
              <a:t> 1 1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 Web REST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Acceder al “</a:t>
            </a:r>
            <a:r>
              <a:rPr lang="es-ES" b="1" i="1" dirty="0" smtClean="0"/>
              <a:t>C:\</a:t>
            </a:r>
            <a:r>
              <a:rPr lang="es-ES" b="1" i="1" dirty="0" err="1" smtClean="0"/>
              <a:t>TutorialRuby</a:t>
            </a:r>
            <a:r>
              <a:rPr lang="es-ES" dirty="0" smtClean="0"/>
              <a:t>”.</a:t>
            </a:r>
          </a:p>
          <a:p>
            <a:pPr lvl="1"/>
            <a:r>
              <a:rPr lang="es-ES" dirty="0" smtClean="0"/>
              <a:t>Cd C:\</a:t>
            </a:r>
            <a:r>
              <a:rPr lang="es-ES" dirty="0" err="1" smtClean="0"/>
              <a:t>TutorialRuby</a:t>
            </a:r>
            <a:endParaRPr lang="es-ES" dirty="0" smtClean="0"/>
          </a:p>
          <a:p>
            <a:r>
              <a:rPr lang="es-ES" dirty="0" smtClean="0"/>
              <a:t>Crear un nuevo proyecto de </a:t>
            </a:r>
            <a:r>
              <a:rPr lang="es-ES" dirty="0" err="1" smtClean="0"/>
              <a:t>rails</a:t>
            </a:r>
            <a:r>
              <a:rPr lang="es-ES" dirty="0" smtClean="0"/>
              <a:t> con el nombre “</a:t>
            </a:r>
            <a:r>
              <a:rPr lang="es-ES" b="1" i="1" dirty="0" err="1" smtClean="0"/>
              <a:t>RestServer</a:t>
            </a:r>
            <a:r>
              <a:rPr lang="es-ES" dirty="0" smtClean="0"/>
              <a:t>”</a:t>
            </a:r>
          </a:p>
          <a:p>
            <a:pPr lvl="1"/>
            <a:r>
              <a:rPr lang="es-ES" dirty="0" err="1" smtClean="0"/>
              <a:t>Rails</a:t>
            </a:r>
            <a:r>
              <a:rPr lang="es-ES" dirty="0" smtClean="0"/>
              <a:t> new </a:t>
            </a:r>
            <a:r>
              <a:rPr lang="es-ES" dirty="0" err="1" smtClean="0"/>
              <a:t>RestServer</a:t>
            </a:r>
            <a:endParaRPr lang="es-ES" dirty="0" smtClean="0"/>
          </a:p>
          <a:p>
            <a:r>
              <a:rPr lang="es-ES" dirty="0" smtClean="0"/>
              <a:t>Acceder al directorio “</a:t>
            </a:r>
            <a:r>
              <a:rPr lang="en-US" b="1" i="1" dirty="0"/>
              <a:t>C:\</a:t>
            </a:r>
            <a:r>
              <a:rPr lang="en-US" b="1" i="1" dirty="0" err="1"/>
              <a:t>TutorialRuby</a:t>
            </a:r>
            <a:r>
              <a:rPr lang="en-US" b="1" i="1" dirty="0"/>
              <a:t>\</a:t>
            </a:r>
            <a:r>
              <a:rPr lang="en-US" b="1" i="1" dirty="0" err="1"/>
              <a:t>RestServer</a:t>
            </a:r>
            <a:r>
              <a:rPr lang="en-US" b="1" i="1" dirty="0"/>
              <a:t>\</a:t>
            </a:r>
            <a:r>
              <a:rPr lang="es-ES" b="1" i="1" dirty="0" err="1"/>
              <a:t>app</a:t>
            </a:r>
            <a:r>
              <a:rPr lang="en-US" b="1" i="1" dirty="0"/>
              <a:t>\</a:t>
            </a:r>
            <a:r>
              <a:rPr lang="es-ES" b="1" i="1" dirty="0" err="1"/>
              <a:t>controllers</a:t>
            </a:r>
            <a:r>
              <a:rPr lang="es-ES" b="1" i="1" dirty="0"/>
              <a:t> </a:t>
            </a:r>
            <a:r>
              <a:rPr lang="es-ES" dirty="0" smtClean="0"/>
              <a:t>”</a:t>
            </a:r>
          </a:p>
          <a:p>
            <a:pPr lvl="1"/>
            <a:r>
              <a:rPr lang="es-ES" dirty="0"/>
              <a:t>c</a:t>
            </a:r>
            <a:r>
              <a:rPr lang="es-ES" dirty="0" smtClean="0"/>
              <a:t>d </a:t>
            </a:r>
            <a:r>
              <a:rPr lang="en-US" dirty="0"/>
              <a:t>C:\</a:t>
            </a:r>
            <a:r>
              <a:rPr lang="en-US" dirty="0" err="1"/>
              <a:t>TutorialRuby</a:t>
            </a:r>
            <a:r>
              <a:rPr lang="en-US" dirty="0"/>
              <a:t>\</a:t>
            </a:r>
            <a:r>
              <a:rPr lang="en-US" dirty="0" err="1"/>
              <a:t>RestServer</a:t>
            </a:r>
            <a:r>
              <a:rPr lang="en-US" dirty="0"/>
              <a:t>\</a:t>
            </a:r>
            <a:r>
              <a:rPr lang="es-ES" dirty="0" err="1"/>
              <a:t>app</a:t>
            </a:r>
            <a:r>
              <a:rPr lang="en-US" dirty="0"/>
              <a:t>\</a:t>
            </a:r>
            <a:r>
              <a:rPr lang="es-ES" dirty="0" err="1"/>
              <a:t>controllers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Crear un nuevo controlador con el nombre “</a:t>
            </a:r>
            <a:r>
              <a:rPr lang="es-ES" b="1" i="1" dirty="0" err="1" smtClean="0"/>
              <a:t>calculator_rest</a:t>
            </a:r>
            <a:r>
              <a:rPr lang="es-ES" dirty="0" smtClean="0"/>
              <a:t>” y con la función “</a:t>
            </a:r>
            <a:r>
              <a:rPr lang="es-ES" b="1" i="1" dirty="0" err="1" smtClean="0"/>
              <a:t>add</a:t>
            </a:r>
            <a:r>
              <a:rPr lang="es-ES" dirty="0" smtClean="0"/>
              <a:t>”</a:t>
            </a:r>
          </a:p>
          <a:p>
            <a:pPr lvl="1"/>
            <a:r>
              <a:rPr lang="en-US" dirty="0"/>
              <a:t>rails generate controller </a:t>
            </a:r>
            <a:r>
              <a:rPr lang="en-US" dirty="0" err="1"/>
              <a:t>calculator_rest</a:t>
            </a:r>
            <a:r>
              <a:rPr lang="en-US" dirty="0"/>
              <a:t> add</a:t>
            </a:r>
            <a:r>
              <a:rPr lang="es-ES" dirty="0"/>
              <a:t> </a:t>
            </a:r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Desarrollar función </a:t>
            </a:r>
            <a:r>
              <a:rPr lang="es-ES" dirty="0" err="1" smtClean="0"/>
              <a:t>add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Abrir el fichero </a:t>
            </a:r>
            <a:r>
              <a:rPr lang="es-ES" b="1" i="1" dirty="0" err="1" smtClean="0"/>
              <a:t>calculator_rest_controller.rb</a:t>
            </a:r>
            <a:r>
              <a:rPr lang="es-ES" dirty="0" smtClean="0"/>
              <a:t> </a:t>
            </a:r>
            <a:r>
              <a:rPr lang="es-ES" dirty="0"/>
              <a:t>con un editor de texto y </a:t>
            </a:r>
            <a:r>
              <a:rPr lang="es-ES" dirty="0" smtClean="0"/>
              <a:t>copiar:</a:t>
            </a:r>
            <a:endParaRPr lang="es-ES" dirty="0"/>
          </a:p>
          <a:p>
            <a:pPr marL="114300" indent="0">
              <a:buNone/>
            </a:pPr>
            <a:r>
              <a:rPr lang="es-ES" dirty="0"/>
              <a:t>	</a:t>
            </a:r>
            <a:r>
              <a:rPr lang="es-ES" dirty="0" smtClean="0"/>
              <a:t>    </a:t>
            </a: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endParaRPr lang="es-ES" dirty="0"/>
          </a:p>
          <a:p>
            <a:pPr marL="114300" indent="0">
              <a:buNone/>
            </a:pPr>
            <a:r>
              <a:rPr lang="es-ES" dirty="0"/>
              <a:t>	 </a:t>
            </a:r>
            <a:r>
              <a:rPr lang="es-ES" dirty="0" smtClean="0"/>
              <a:t>       </a:t>
            </a:r>
            <a:r>
              <a:rPr lang="es-ES" dirty="0" err="1" smtClean="0"/>
              <a:t>render</a:t>
            </a:r>
            <a:r>
              <a:rPr lang="es-ES" dirty="0" smtClean="0"/>
              <a:t> </a:t>
            </a:r>
            <a:r>
              <a:rPr lang="es-ES" dirty="0"/>
              <a:t>:</a:t>
            </a:r>
            <a:r>
              <a:rPr lang="es-ES" dirty="0" err="1"/>
              <a:t>text</a:t>
            </a:r>
            <a:r>
              <a:rPr lang="es-ES" dirty="0"/>
              <a:t> =&gt; </a:t>
            </a:r>
            <a:r>
              <a:rPr lang="es-ES" dirty="0" err="1"/>
              <a:t>params</a:t>
            </a:r>
            <a:r>
              <a:rPr lang="es-ES" dirty="0"/>
              <a:t>['a'].</a:t>
            </a:r>
            <a:r>
              <a:rPr lang="es-ES" dirty="0" err="1"/>
              <a:t>to_i</a:t>
            </a:r>
            <a:r>
              <a:rPr lang="es-ES" dirty="0"/>
              <a:t> + </a:t>
            </a:r>
            <a:r>
              <a:rPr lang="es-ES" dirty="0" err="1"/>
              <a:t>params</a:t>
            </a:r>
            <a:r>
              <a:rPr lang="es-ES" dirty="0"/>
              <a:t>['b'].</a:t>
            </a:r>
            <a:r>
              <a:rPr lang="es-ES" dirty="0" err="1" smtClean="0"/>
              <a:t>to_i</a:t>
            </a:r>
            <a:endParaRPr lang="es-ES" dirty="0"/>
          </a:p>
          <a:p>
            <a:pPr marL="114300" indent="0">
              <a:buNone/>
            </a:pPr>
            <a:r>
              <a:rPr lang="es-ES" dirty="0"/>
              <a:t>	 </a:t>
            </a:r>
            <a:r>
              <a:rPr lang="es-ES" dirty="0" smtClean="0"/>
              <a:t>   </a:t>
            </a:r>
            <a:r>
              <a:rPr lang="es-ES" dirty="0" err="1" smtClean="0"/>
              <a:t>end</a:t>
            </a:r>
            <a:endParaRPr lang="es-ES" dirty="0"/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Configurar ruta y arrancar el 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Abrir el fichero </a:t>
            </a:r>
            <a:r>
              <a:rPr lang="es-ES" b="1" i="1" dirty="0" err="1"/>
              <a:t>routes.rb</a:t>
            </a:r>
            <a:r>
              <a:rPr lang="es-ES" dirty="0"/>
              <a:t> del directorio </a:t>
            </a:r>
            <a:r>
              <a:rPr lang="es-ES" b="1" i="1" dirty="0"/>
              <a:t>C:\</a:t>
            </a:r>
            <a:r>
              <a:rPr lang="es-ES" b="1" i="1" dirty="0" err="1"/>
              <a:t>TutorialRuby</a:t>
            </a:r>
            <a:r>
              <a:rPr lang="es-ES" b="1" i="1" dirty="0" smtClean="0"/>
              <a:t>\</a:t>
            </a:r>
            <a:r>
              <a:rPr lang="es-ES" b="1" i="1" dirty="0" err="1" smtClean="0"/>
              <a:t>RestServer</a:t>
            </a:r>
            <a:r>
              <a:rPr lang="es-ES" b="1" i="1" dirty="0"/>
              <a:t>\</a:t>
            </a:r>
            <a:r>
              <a:rPr lang="es-ES" b="1" i="1" dirty="0" err="1"/>
              <a:t>config</a:t>
            </a:r>
            <a:endParaRPr lang="es-ES" dirty="0"/>
          </a:p>
          <a:p>
            <a:r>
              <a:rPr lang="es-ES" dirty="0"/>
              <a:t>Añadir al </a:t>
            </a:r>
            <a:r>
              <a:rPr lang="es-ES" dirty="0" smtClean="0"/>
              <a:t>fichero</a:t>
            </a:r>
            <a:endParaRPr lang="es-ES" dirty="0"/>
          </a:p>
          <a:p>
            <a:pPr lvl="1"/>
            <a:r>
              <a:rPr lang="es-ES" b="1" i="1" dirty="0" err="1" smtClean="0"/>
              <a:t>get</a:t>
            </a:r>
            <a:r>
              <a:rPr lang="es-ES" b="1" i="1" dirty="0" smtClean="0"/>
              <a:t> </a:t>
            </a:r>
            <a:r>
              <a:rPr lang="es-ES" b="1" i="1" dirty="0"/>
              <a:t>'</a:t>
            </a:r>
            <a:r>
              <a:rPr lang="es-ES" b="1" i="1" dirty="0" err="1"/>
              <a:t>calculator_rest</a:t>
            </a:r>
            <a:r>
              <a:rPr lang="es-ES" b="1" i="1" dirty="0"/>
              <a:t>/' =&gt; '</a:t>
            </a:r>
            <a:r>
              <a:rPr lang="es-ES" b="1" i="1" dirty="0" err="1"/>
              <a:t>calculator_rest#index</a:t>
            </a:r>
            <a:r>
              <a:rPr lang="es-ES" b="1" i="1" dirty="0"/>
              <a:t>'</a:t>
            </a:r>
          </a:p>
          <a:p>
            <a:pPr lvl="1"/>
            <a:r>
              <a:rPr lang="es-ES" b="1" i="1" dirty="0" err="1"/>
              <a:t>get</a:t>
            </a:r>
            <a:r>
              <a:rPr lang="es-ES" b="1" i="1" dirty="0"/>
              <a:t> '</a:t>
            </a:r>
            <a:r>
              <a:rPr lang="es-ES" b="1" i="1" dirty="0" err="1"/>
              <a:t>calculator_rest</a:t>
            </a:r>
            <a:r>
              <a:rPr lang="es-ES" b="1" i="1" dirty="0"/>
              <a:t>/</a:t>
            </a:r>
            <a:r>
              <a:rPr lang="es-ES" b="1" i="1" dirty="0" err="1"/>
              <a:t>add</a:t>
            </a:r>
            <a:r>
              <a:rPr lang="es-ES" b="1" i="1" dirty="0"/>
              <a:t>/:a/:b' =&gt; '</a:t>
            </a:r>
            <a:r>
              <a:rPr lang="es-ES" b="1" i="1" dirty="0" err="1"/>
              <a:t>calculator_rest#</a:t>
            </a:r>
            <a:r>
              <a:rPr lang="es-ES" b="1" i="1" dirty="0" err="1" smtClean="0"/>
              <a:t>add</a:t>
            </a:r>
            <a:r>
              <a:rPr lang="es-ES" b="1" i="1" dirty="0" smtClean="0"/>
              <a:t>’</a:t>
            </a:r>
            <a:endParaRPr lang="es-ES" b="1" i="1" dirty="0"/>
          </a:p>
          <a:p>
            <a:r>
              <a:rPr lang="es-ES" dirty="0" smtClean="0"/>
              <a:t>Acceder </a:t>
            </a:r>
            <a:r>
              <a:rPr lang="es-ES" dirty="0"/>
              <a:t>al directorio </a:t>
            </a:r>
            <a:r>
              <a:rPr lang="en-US" b="1" i="1" dirty="0"/>
              <a:t>C:\</a:t>
            </a:r>
            <a:r>
              <a:rPr lang="en-US" b="1" i="1" dirty="0" err="1"/>
              <a:t>TutorialRuby</a:t>
            </a:r>
            <a:r>
              <a:rPr lang="en-US" b="1" i="1" dirty="0"/>
              <a:t>\</a:t>
            </a:r>
            <a:r>
              <a:rPr lang="en-US" b="1" i="1" dirty="0" err="1"/>
              <a:t>SoapServer</a:t>
            </a:r>
            <a:r>
              <a:rPr lang="en-US" b="1" i="1" dirty="0"/>
              <a:t>\bin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la </a:t>
            </a:r>
            <a:r>
              <a:rPr lang="en-US" dirty="0" err="1"/>
              <a:t>línea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y </a:t>
            </a:r>
            <a:r>
              <a:rPr lang="en-US" dirty="0" err="1"/>
              <a:t>arrancar</a:t>
            </a:r>
            <a:r>
              <a:rPr lang="en-US" dirty="0"/>
              <a:t> el </a:t>
            </a:r>
            <a:r>
              <a:rPr lang="en-US" dirty="0" err="1"/>
              <a:t>servidor</a:t>
            </a:r>
            <a:endParaRPr lang="en-US" dirty="0"/>
          </a:p>
          <a:p>
            <a:pPr lvl="1"/>
            <a:r>
              <a:rPr lang="en-US" dirty="0"/>
              <a:t>cd C:\</a:t>
            </a:r>
            <a:r>
              <a:rPr lang="en-US" dirty="0" err="1"/>
              <a:t>TutorialRuby</a:t>
            </a:r>
            <a:r>
              <a:rPr lang="en-US" dirty="0"/>
              <a:t>\</a:t>
            </a:r>
            <a:r>
              <a:rPr lang="en-US" dirty="0" err="1"/>
              <a:t>SoapServer</a:t>
            </a:r>
            <a:r>
              <a:rPr lang="en-US" dirty="0"/>
              <a:t>\bin</a:t>
            </a:r>
          </a:p>
          <a:p>
            <a:pPr lvl="1"/>
            <a:r>
              <a:rPr lang="es-ES" dirty="0" err="1"/>
              <a:t>rails</a:t>
            </a:r>
            <a:r>
              <a:rPr lang="es-ES" dirty="0"/>
              <a:t> server</a:t>
            </a:r>
            <a:endParaRPr lang="en-US" dirty="0"/>
          </a:p>
          <a:p>
            <a:r>
              <a:rPr lang="es-ES" i="1" u="sng" dirty="0">
                <a:hlinkClick r:id="rId2"/>
              </a:rPr>
              <a:t>http://localhost:3000/calculator_rest/</a:t>
            </a:r>
            <a:r>
              <a:rPr lang="es-ES" i="1" u="sng" dirty="0" smtClean="0">
                <a:hlinkClick r:id="rId2"/>
              </a:rPr>
              <a:t>add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REST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directorio </a:t>
            </a:r>
            <a:r>
              <a:rPr lang="es-ES" dirty="0" smtClean="0"/>
              <a:t>“</a:t>
            </a:r>
            <a:r>
              <a:rPr lang="es-ES" b="1" i="1" dirty="0" err="1" smtClean="0"/>
              <a:t>RestClient</a:t>
            </a:r>
            <a:r>
              <a:rPr lang="es-ES" dirty="0"/>
              <a:t>” dentro de la carpeta “</a:t>
            </a:r>
            <a:r>
              <a:rPr lang="es-ES" b="1" i="1" dirty="0" err="1"/>
              <a:t>TutorialRuby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Abrir un editor de texto y copiar </a:t>
            </a:r>
            <a:r>
              <a:rPr lang="es-ES" dirty="0" smtClean="0"/>
              <a:t>el c</a:t>
            </a:r>
            <a:r>
              <a:rPr lang="es-ES" dirty="0" smtClean="0"/>
              <a:t>ódigo.</a:t>
            </a:r>
            <a:endParaRPr lang="es-ES" dirty="0" smtClean="0"/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Instalación</a:t>
            </a:r>
          </a:p>
          <a:p>
            <a:r>
              <a:rPr lang="es-ES" dirty="0" smtClean="0"/>
              <a:t>Servicio Web SOAP</a:t>
            </a:r>
          </a:p>
          <a:p>
            <a:r>
              <a:rPr lang="es-ES" dirty="0" smtClean="0"/>
              <a:t>Cliente SOAP</a:t>
            </a:r>
          </a:p>
          <a:p>
            <a:r>
              <a:rPr lang="es-ES" dirty="0" smtClean="0"/>
              <a:t>Servicio Web REST</a:t>
            </a:r>
          </a:p>
          <a:p>
            <a:r>
              <a:rPr lang="es-ES" dirty="0" smtClean="0"/>
              <a:t>Cliente REST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Documentos y </a:t>
            </a:r>
            <a:r>
              <a:rPr lang="es-ES" dirty="0"/>
              <a:t>código fuente: </a:t>
            </a:r>
            <a:r>
              <a:rPr lang="es-ES" dirty="0" smtClean="0">
                <a:hlinkClick r:id="rId2"/>
              </a:rPr>
              <a:t>http:</a:t>
            </a:r>
            <a:r>
              <a:rPr lang="es-ES" dirty="0">
                <a:hlinkClick r:id="rId2"/>
              </a:rPr>
              <a:t>//github.com/folixame/tutorial-</a:t>
            </a:r>
            <a:r>
              <a:rPr lang="es-ES" dirty="0" smtClean="0">
                <a:hlinkClick r:id="rId2"/>
              </a:rPr>
              <a:t>ruby.git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Probar servicio 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Acceder al directorio “</a:t>
            </a:r>
            <a:r>
              <a:rPr lang="es-ES" b="1" i="1" dirty="0" smtClean="0"/>
              <a:t>C:\</a:t>
            </a:r>
            <a:r>
              <a:rPr lang="es-ES" b="1" i="1" dirty="0" err="1" smtClean="0"/>
              <a:t>TutorialRuby</a:t>
            </a:r>
            <a:r>
              <a:rPr lang="es-ES" b="1" i="1" dirty="0"/>
              <a:t>\</a:t>
            </a:r>
            <a:r>
              <a:rPr lang="es-ES" b="1" i="1" dirty="0" err="1" smtClean="0"/>
              <a:t>RestClient</a:t>
            </a:r>
            <a:r>
              <a:rPr lang="es-ES" dirty="0" smtClean="0"/>
              <a:t>”</a:t>
            </a:r>
          </a:p>
          <a:p>
            <a:pPr lvl="1"/>
            <a:r>
              <a:rPr lang="es-ES" dirty="0" smtClean="0"/>
              <a:t>cd C:\</a:t>
            </a:r>
            <a:r>
              <a:rPr lang="es-ES" dirty="0" err="1" smtClean="0"/>
              <a:t>TutorialRuby</a:t>
            </a:r>
            <a:r>
              <a:rPr lang="es-ES" dirty="0" smtClean="0"/>
              <a:t>\</a:t>
            </a:r>
            <a:r>
              <a:rPr lang="es-ES" dirty="0" err="1" smtClean="0"/>
              <a:t>RestClient</a:t>
            </a:r>
            <a:r>
              <a:rPr lang="es-ES" dirty="0" smtClean="0"/>
              <a:t> </a:t>
            </a:r>
          </a:p>
          <a:p>
            <a:r>
              <a:rPr lang="es-ES" dirty="0" smtClean="0"/>
              <a:t>Ejecutar el comando</a:t>
            </a:r>
          </a:p>
          <a:p>
            <a:pPr lvl="1"/>
            <a:r>
              <a:rPr lang="en-US" dirty="0"/>
              <a:t>ruby </a:t>
            </a:r>
            <a:r>
              <a:rPr lang="en-US" dirty="0" err="1"/>
              <a:t>rest_client.rb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1 </a:t>
            </a:r>
            <a:r>
              <a:rPr lang="en-US" dirty="0" smtClean="0"/>
              <a:t>1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9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Herramientas necesarias para desarrollar servicios web:</a:t>
            </a:r>
          </a:p>
          <a:p>
            <a:pPr lvl="1"/>
            <a:r>
              <a:rPr lang="es-ES" dirty="0" smtClean="0"/>
              <a:t>Ruby</a:t>
            </a:r>
          </a:p>
          <a:p>
            <a:pPr lvl="1"/>
            <a:r>
              <a:rPr lang="es-ES" dirty="0" err="1" smtClean="0"/>
              <a:t>Rails</a:t>
            </a:r>
            <a:endParaRPr lang="es-ES" dirty="0"/>
          </a:p>
          <a:p>
            <a:pPr lvl="1"/>
            <a:r>
              <a:rPr lang="es-ES" dirty="0" err="1" smtClean="0"/>
              <a:t>Savon</a:t>
            </a:r>
            <a:r>
              <a:rPr lang="es-ES" dirty="0" smtClean="0"/>
              <a:t> (</a:t>
            </a:r>
            <a:r>
              <a:rPr lang="es-ES" dirty="0" err="1" smtClean="0"/>
              <a:t>Soap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Wash_out</a:t>
            </a:r>
            <a:r>
              <a:rPr lang="es-ES" dirty="0" smtClean="0"/>
              <a:t> (</a:t>
            </a:r>
            <a:r>
              <a:rPr lang="es-ES" dirty="0" err="1" smtClean="0"/>
              <a:t>Soap</a:t>
            </a:r>
            <a:r>
              <a:rPr lang="es-ES" dirty="0" smtClean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Instalar Ruby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Windows</a:t>
            </a:r>
          </a:p>
          <a:p>
            <a:pPr lvl="1"/>
            <a:r>
              <a:rPr lang="es-ES" dirty="0">
                <a:hlinkClick r:id="rId2"/>
              </a:rPr>
              <a:t>http://rubyinstaller.org/downloads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 smtClean="0"/>
              <a:t>UNIX (mediante RVM)</a:t>
            </a:r>
          </a:p>
          <a:p>
            <a:pPr lvl="1"/>
            <a:r>
              <a:rPr lang="en-US" dirty="0">
                <a:effectLst/>
              </a:rPr>
              <a:t>\curl -L https://</a:t>
            </a:r>
            <a:r>
              <a:rPr lang="en-US" dirty="0" err="1">
                <a:effectLst/>
              </a:rPr>
              <a:t>get.rvm.io</a:t>
            </a:r>
            <a:r>
              <a:rPr lang="en-US" dirty="0">
                <a:effectLst/>
              </a:rPr>
              <a:t> | bash -s stable </a:t>
            </a:r>
            <a:r>
              <a:rPr lang="en-US" dirty="0" smtClean="0">
                <a:effectLst/>
              </a:rPr>
              <a:t>–ruby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Instalar </a:t>
            </a:r>
            <a:r>
              <a:rPr lang="es-ES" dirty="0" err="1" smtClean="0"/>
              <a:t>Rails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la línea de comandos.</a:t>
            </a:r>
          </a:p>
          <a:p>
            <a:r>
              <a:rPr lang="es-ES" dirty="0" smtClean="0"/>
              <a:t>Windows</a:t>
            </a:r>
          </a:p>
          <a:p>
            <a:pPr lvl="1"/>
            <a:r>
              <a:rPr lang="en-US" dirty="0">
                <a:effectLst/>
              </a:rPr>
              <a:t>gem install </a:t>
            </a:r>
            <a:r>
              <a:rPr lang="en-US" dirty="0" smtClean="0">
                <a:effectLst/>
              </a:rPr>
              <a:t>rails</a:t>
            </a:r>
            <a:endParaRPr lang="es-ES" dirty="0" smtClean="0"/>
          </a:p>
          <a:p>
            <a:r>
              <a:rPr lang="es-ES" dirty="0" smtClean="0"/>
              <a:t>UNIX</a:t>
            </a:r>
          </a:p>
          <a:p>
            <a:pPr lvl="1"/>
            <a:r>
              <a:rPr lang="es-ES" dirty="0" smtClean="0"/>
              <a:t>sudo </a:t>
            </a:r>
            <a:r>
              <a:rPr lang="es-ES" dirty="0" err="1" smtClean="0"/>
              <a:t>gem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con las gemas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Problema</a:t>
            </a:r>
            <a:r>
              <a:rPr lang="es-ES" dirty="0"/>
              <a:t>: </a:t>
            </a:r>
            <a:r>
              <a:rPr lang="es-ES" dirty="0" err="1"/>
              <a:t>Unable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download</a:t>
            </a:r>
            <a:r>
              <a:rPr lang="es-ES" dirty="0"/>
              <a:t> data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https</a:t>
            </a:r>
            <a:r>
              <a:rPr lang="es-ES" dirty="0"/>
              <a:t>://</a:t>
            </a:r>
            <a:r>
              <a:rPr lang="es-ES" dirty="0" err="1"/>
              <a:t>rubygems.org</a:t>
            </a:r>
            <a:r>
              <a:rPr lang="es-ES" dirty="0"/>
              <a:t>/ - </a:t>
            </a:r>
            <a:r>
              <a:rPr lang="es-ES" dirty="0" err="1"/>
              <a:t>SSL_connect</a:t>
            </a:r>
            <a:r>
              <a:rPr lang="es-ES" dirty="0"/>
              <a:t> </a:t>
            </a:r>
            <a:r>
              <a:rPr lang="es-ES" dirty="0" err="1"/>
              <a:t>returned</a:t>
            </a:r>
            <a:r>
              <a:rPr lang="es-ES" dirty="0"/>
              <a:t>=1 </a:t>
            </a:r>
            <a:r>
              <a:rPr lang="es-ES" dirty="0" err="1"/>
              <a:t>errno</a:t>
            </a:r>
            <a:r>
              <a:rPr lang="es-ES" dirty="0"/>
              <a:t>=0 </a:t>
            </a:r>
            <a:r>
              <a:rPr lang="es-ES" dirty="0" err="1"/>
              <a:t>state</a:t>
            </a:r>
            <a:r>
              <a:rPr lang="es-ES" dirty="0"/>
              <a:t>=SSLv3 </a:t>
            </a:r>
            <a:r>
              <a:rPr lang="es-ES" dirty="0" err="1"/>
              <a:t>read</a:t>
            </a:r>
            <a:r>
              <a:rPr lang="es-ES" dirty="0"/>
              <a:t> server </a:t>
            </a:r>
            <a:r>
              <a:rPr lang="es-ES" dirty="0" err="1"/>
              <a:t>certificate</a:t>
            </a:r>
            <a:r>
              <a:rPr lang="es-ES" dirty="0"/>
              <a:t> B: </a:t>
            </a:r>
            <a:r>
              <a:rPr lang="es-ES" dirty="0" err="1"/>
              <a:t>certificate</a:t>
            </a:r>
            <a:r>
              <a:rPr lang="es-ES" dirty="0"/>
              <a:t> </a:t>
            </a:r>
            <a:r>
              <a:rPr lang="es-ES" dirty="0" err="1"/>
              <a:t>verify</a:t>
            </a:r>
            <a:r>
              <a:rPr lang="es-ES" dirty="0"/>
              <a:t> </a:t>
            </a:r>
            <a:r>
              <a:rPr lang="es-ES" dirty="0" err="1" smtClean="0"/>
              <a:t>failed</a:t>
            </a:r>
            <a:endParaRPr lang="es-ES" dirty="0" smtClean="0"/>
          </a:p>
          <a:p>
            <a:r>
              <a:rPr lang="es-ES" dirty="0" smtClean="0"/>
              <a:t>Solución:</a:t>
            </a:r>
          </a:p>
          <a:p>
            <a:pPr lvl="1"/>
            <a:r>
              <a:rPr lang="es-ES" dirty="0" smtClean="0"/>
              <a:t>Windows</a:t>
            </a:r>
          </a:p>
          <a:p>
            <a:pPr lvl="2"/>
            <a:r>
              <a:rPr lang="es-ES" dirty="0" err="1"/>
              <a:t>gem</a:t>
            </a:r>
            <a:r>
              <a:rPr lang="es-ES" dirty="0"/>
              <a:t> </a:t>
            </a:r>
            <a:r>
              <a:rPr lang="es-ES" dirty="0" err="1"/>
              <a:t>sources</a:t>
            </a:r>
            <a:r>
              <a:rPr lang="es-ES" dirty="0"/>
              <a:t> –r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rubygems.org</a:t>
            </a:r>
            <a:r>
              <a:rPr lang="es-ES" dirty="0" smtClean="0"/>
              <a:t> </a:t>
            </a:r>
            <a:endParaRPr lang="es-ES" dirty="0"/>
          </a:p>
          <a:p>
            <a:pPr lvl="2"/>
            <a:r>
              <a:rPr lang="es-ES" dirty="0" err="1"/>
              <a:t>gem</a:t>
            </a:r>
            <a:r>
              <a:rPr lang="es-ES" dirty="0"/>
              <a:t> </a:t>
            </a:r>
            <a:r>
              <a:rPr lang="es-ES" dirty="0" err="1"/>
              <a:t>sources</a:t>
            </a:r>
            <a:r>
              <a:rPr lang="es-ES" dirty="0"/>
              <a:t> –a </a:t>
            </a:r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rubygems.org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UNIX</a:t>
            </a:r>
          </a:p>
          <a:p>
            <a:pPr lvl="2"/>
            <a:r>
              <a:rPr lang="es-ES" dirty="0"/>
              <a:t>s</a:t>
            </a:r>
            <a:r>
              <a:rPr lang="es-ES" dirty="0" smtClean="0"/>
              <a:t>udo </a:t>
            </a:r>
            <a:r>
              <a:rPr lang="es-ES" dirty="0" err="1" smtClean="0"/>
              <a:t>gem</a:t>
            </a:r>
            <a:r>
              <a:rPr lang="es-ES" dirty="0" smtClean="0"/>
              <a:t> </a:t>
            </a:r>
            <a:r>
              <a:rPr lang="es-ES" dirty="0" err="1"/>
              <a:t>sources</a:t>
            </a:r>
            <a:r>
              <a:rPr lang="es-ES" dirty="0"/>
              <a:t> –r </a:t>
            </a:r>
            <a:r>
              <a:rPr lang="es-ES" dirty="0">
                <a:hlinkClick r:id="rId2"/>
              </a:rPr>
              <a:t>https://rubygems.org</a:t>
            </a:r>
            <a:endParaRPr lang="es-ES" dirty="0"/>
          </a:p>
          <a:p>
            <a:pPr lvl="2"/>
            <a:r>
              <a:rPr lang="es-ES" dirty="0"/>
              <a:t>s</a:t>
            </a:r>
            <a:r>
              <a:rPr lang="es-ES" dirty="0" smtClean="0"/>
              <a:t>udo </a:t>
            </a:r>
            <a:r>
              <a:rPr lang="es-ES" dirty="0" err="1" smtClean="0"/>
              <a:t>gem</a:t>
            </a:r>
            <a:r>
              <a:rPr lang="es-ES" dirty="0" smtClean="0"/>
              <a:t> </a:t>
            </a:r>
            <a:r>
              <a:rPr lang="es-ES" dirty="0" err="1"/>
              <a:t>sources</a:t>
            </a:r>
            <a:r>
              <a:rPr lang="es-ES" dirty="0"/>
              <a:t> –a </a:t>
            </a:r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rubygems.org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8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Instalar </a:t>
            </a:r>
            <a:r>
              <a:rPr lang="es-ES" dirty="0" err="1" smtClean="0"/>
              <a:t>Savon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</a:t>
            </a:r>
            <a:r>
              <a:rPr lang="es-ES" dirty="0" smtClean="0"/>
              <a:t>ema que </a:t>
            </a:r>
            <a:r>
              <a:rPr lang="es-ES" dirty="0"/>
              <a:t>proporciona </a:t>
            </a:r>
            <a:r>
              <a:rPr lang="es-ES" dirty="0" smtClean="0"/>
              <a:t>un cliente Ruby </a:t>
            </a:r>
            <a:r>
              <a:rPr lang="es-ES" dirty="0"/>
              <a:t>para comunicarnos con </a:t>
            </a:r>
            <a:r>
              <a:rPr lang="es-ES" dirty="0" smtClean="0"/>
              <a:t>servicios web SOAP</a:t>
            </a:r>
          </a:p>
          <a:p>
            <a:r>
              <a:rPr lang="es-ES" dirty="0" smtClean="0"/>
              <a:t>Windows</a:t>
            </a:r>
          </a:p>
          <a:p>
            <a:pPr lvl="1"/>
            <a:r>
              <a:rPr lang="es-ES" dirty="0" err="1"/>
              <a:t>g</a:t>
            </a:r>
            <a:r>
              <a:rPr lang="es-ES" dirty="0" err="1" smtClean="0"/>
              <a:t>em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savon</a:t>
            </a:r>
            <a:endParaRPr lang="es-ES" dirty="0" smtClean="0"/>
          </a:p>
          <a:p>
            <a:r>
              <a:rPr lang="es-ES" dirty="0" smtClean="0"/>
              <a:t>UNIX</a:t>
            </a:r>
          </a:p>
          <a:p>
            <a:pPr lvl="1"/>
            <a:r>
              <a:rPr lang="es-ES" dirty="0"/>
              <a:t>s</a:t>
            </a:r>
            <a:r>
              <a:rPr lang="es-ES" dirty="0" smtClean="0"/>
              <a:t>udo </a:t>
            </a:r>
            <a:r>
              <a:rPr lang="es-ES" dirty="0" err="1" smtClean="0"/>
              <a:t>gem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savon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7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 Web </a:t>
            </a:r>
            <a:r>
              <a:rPr lang="es-ES" dirty="0" err="1" smtClean="0"/>
              <a:t>Soap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Crear directorio “</a:t>
            </a:r>
            <a:r>
              <a:rPr lang="es-ES" b="1" i="1" dirty="0" err="1" smtClean="0"/>
              <a:t>TutorialRuby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Acceder mediante </a:t>
            </a:r>
            <a:r>
              <a:rPr lang="es-ES" dirty="0" err="1" smtClean="0"/>
              <a:t>cmd</a:t>
            </a:r>
            <a:r>
              <a:rPr lang="es-ES" dirty="0" smtClean="0"/>
              <a:t> al directorio</a:t>
            </a:r>
          </a:p>
          <a:p>
            <a:pPr lvl="1"/>
            <a:r>
              <a:rPr lang="es-ES" dirty="0" smtClean="0"/>
              <a:t>cd C:\</a:t>
            </a:r>
            <a:r>
              <a:rPr lang="es-ES" dirty="0" err="1" smtClean="0"/>
              <a:t>TutorialRuby</a:t>
            </a:r>
            <a:endParaRPr lang="es-ES" dirty="0" smtClean="0"/>
          </a:p>
          <a:p>
            <a:r>
              <a:rPr lang="es-ES" dirty="0" smtClean="0"/>
              <a:t>Crear un proyecto </a:t>
            </a:r>
            <a:r>
              <a:rPr lang="es-ES" dirty="0" err="1" smtClean="0"/>
              <a:t>rails</a:t>
            </a:r>
            <a:r>
              <a:rPr lang="es-ES" dirty="0" smtClean="0"/>
              <a:t> con el nombre “</a:t>
            </a:r>
            <a:r>
              <a:rPr lang="es-ES" b="1" i="1" dirty="0" err="1" smtClean="0"/>
              <a:t>SoapServer</a:t>
            </a:r>
            <a:r>
              <a:rPr lang="es-ES" dirty="0" smtClean="0"/>
              <a:t>”</a:t>
            </a:r>
          </a:p>
          <a:p>
            <a:pPr lvl="1"/>
            <a:r>
              <a:rPr lang="es-ES" dirty="0" err="1" smtClean="0"/>
              <a:t>Rails</a:t>
            </a:r>
            <a:r>
              <a:rPr lang="es-ES" dirty="0" smtClean="0"/>
              <a:t> new </a:t>
            </a:r>
            <a:r>
              <a:rPr lang="es-ES" dirty="0" err="1" smtClean="0"/>
              <a:t>SoapServer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del proyecto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94" y="1417638"/>
            <a:ext cx="6628638" cy="4545352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yacenci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Adyacencia.thmx</Template>
  <TotalTime>135</TotalTime>
  <Words>756</Words>
  <Application>Microsoft Macintosh PowerPoint</Application>
  <PresentationFormat>Presentación en pantalla (4:3)</PresentationFormat>
  <Paragraphs>145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Adyacencia</vt:lpstr>
      <vt:lpstr>Servicios Web con Ruby</vt:lpstr>
      <vt:lpstr>Contenido</vt:lpstr>
      <vt:lpstr>Instalación</vt:lpstr>
      <vt:lpstr>Instalar Ruby</vt:lpstr>
      <vt:lpstr>Instalar Rails</vt:lpstr>
      <vt:lpstr>Problemas con las gemas</vt:lpstr>
      <vt:lpstr>Instalar Savon</vt:lpstr>
      <vt:lpstr>Servicio Web Soap</vt:lpstr>
      <vt:lpstr>Estructura del proyecto</vt:lpstr>
      <vt:lpstr>Instalar wash_out</vt:lpstr>
      <vt:lpstr>Crear servicio web</vt:lpstr>
      <vt:lpstr>Desarrollar función add</vt:lpstr>
      <vt:lpstr>Configurar ruta y arrancar servidor</vt:lpstr>
      <vt:lpstr>Cliente Soap</vt:lpstr>
      <vt:lpstr>Probar servicio web</vt:lpstr>
      <vt:lpstr>Servicio Web REST</vt:lpstr>
      <vt:lpstr>Desarrollar función add</vt:lpstr>
      <vt:lpstr>Configurar ruta y arrancar el servidor</vt:lpstr>
      <vt:lpstr>Cliente REST</vt:lpstr>
      <vt:lpstr>Probar servicio web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 Web con Ruby</dc:title>
  <dc:creator>Amaia Eskisabel</dc:creator>
  <cp:lastModifiedBy>Amaia Eskisabel</cp:lastModifiedBy>
  <cp:revision>36</cp:revision>
  <dcterms:created xsi:type="dcterms:W3CDTF">2015-02-18T18:15:34Z</dcterms:created>
  <dcterms:modified xsi:type="dcterms:W3CDTF">2015-02-18T22:09:04Z</dcterms:modified>
</cp:coreProperties>
</file>