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E6C5-EB07-4D97-ABEE-67B55A55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2C785D-BD63-4999-B6C4-DD35F0CAF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23560-C868-48F6-A88E-5220F9A4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FF5B6-1A15-430A-83EA-5161D8E7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9234C-AD84-4F9D-ABB4-A8FFC93C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4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2ED3-7082-4F91-92AF-304575AC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86D8C4-6FED-440B-965C-8921AE45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A9ACD-0F94-4C27-8851-7C071533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B5BC2-8E2E-4CC9-894A-F385A0F5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36640-5B34-4375-B212-0694CAF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9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188F3F-916E-43FF-AEB1-52D205EFB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E78F82-898B-4F5E-B324-3FDB3C9C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10248-B015-4014-B49A-79A4821E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3DC11-0727-41FB-9627-F4FD3785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820C9-96C1-4E60-A460-F6FAFB50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2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F5BE5-F706-4692-A765-4EA492FA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5BB8E-520E-4AF1-8FA2-8C0ADEF7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58D8C-3ED2-4134-B5DC-7D54DAA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C7DF5-FE55-4CF7-AA84-481D1F5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66FFE-F510-4968-82DE-F143AE48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8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584C-966B-4E97-9E59-D603199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657C7-1029-49E1-9167-6FF1675C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F7436-D294-478F-82A3-0890C0A4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4E785-3913-493A-842C-CE7916A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7BDBC-1154-44A0-8249-12E9FC60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75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CE7D2-F55A-47EF-A336-25D8569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16D92-8B9A-425D-B02D-0F87BFA9D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BAA7C-14EA-45C1-91D2-4556B9173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175D8-10D7-43E3-A611-FD33C458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9507B-7D0E-4843-ACBE-32326DE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E2C84-617F-4EC4-9FB0-943A39D2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9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0DFD-BAC0-456A-8B82-9C4E1B11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06BD5-70FC-4389-81BF-A03B78A3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CDA78C-8276-42BC-A521-DEEF65C8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B5DC13-900B-4DD8-90E5-877A693D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5874C-C185-40C1-B87B-91A3171D4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9C12A9-A098-4F6E-87EF-B60D4BC4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4487DF-E531-4548-A650-8F472A86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73C561-887C-427B-8A4C-D8227B7B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1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F7E3F-8C6F-4D02-A960-6F588E1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8AE2E4-AA1F-47F9-8C1B-26EBBFDD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32B8AF-5843-4C63-99BD-83C59EE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499D34-41C8-455E-B913-06293D56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7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CDC709-8E62-49C2-8AAA-BBC8042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C1A154-068E-4E30-862D-11F5E2B4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9C46-E1E7-48C5-BFA0-8B8ACF83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75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467D9-1EC1-4DC4-ABF0-521D3EE7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08717-C95D-436E-9BA0-BA0D710C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06B24-2E6C-4292-BF97-416346E1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5C1B5-EC0B-455C-B2A6-8E12BB80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E4A94-E3DD-476B-BDF8-74B05C4A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81B2E-3BE9-42DD-A13B-C345AB8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14A95-200C-47E9-864D-CB9B6C35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C99DA2-A068-4EF0-B404-AD6C591C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677B3-4FCE-4C16-A0E9-83C323AB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92B737-32DA-4E4C-8E0B-7C79C8FA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573A7-7D14-4722-826C-3F7398CC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0C3AF-85AA-499F-BE48-840973B8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4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19ADED-589F-42E5-B1A2-F4271352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E7719-AD8E-4EAA-980A-01521817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91030-CB40-4B13-BA38-4E57714E1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8739-D2AE-4895-A0E9-D96F1C781ECD}" type="datetimeFigureOut">
              <a:rPr lang="es-MX" smtClean="0"/>
              <a:t>16/12/2020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0D666-C340-411C-91B1-3CB638166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1396-0DD2-4E8C-9891-4661759DF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C056-D5E7-43C5-8A56-946014B29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3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GlcQaYbh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BC49-11DA-4268-AE60-206F5DCE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¿En donde me gustaría vivir?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02E40-8B48-4B49-9EAB-D7569E8E5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0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21B48FDE-211D-480D-AC45-4F87C2A5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" y="158188"/>
            <a:ext cx="11837681" cy="6699811"/>
          </a:xfrm>
        </p:spPr>
      </p:pic>
      <p:pic>
        <p:nvPicPr>
          <p:cNvPr id="7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F97BD5C0-0F6E-4273-A1C4-DA655776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435" y="4419599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71C0B127-CA52-41A8-BFF9-1F42BEBA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71" y="5109879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146A15EB-A3C5-482E-BA6B-7FC86EEA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69" y="4964202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7A71975A-8395-407D-B82D-6D9CAF5C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53" y="4356844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EC16D052-2C4D-455E-8194-3F32D3A7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35" y="3931021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4CBA156A-7B86-4C64-B6BA-899C4EF3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3" y="4569753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D6CAB5F0-33E1-4EFE-9394-A2AD07A6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842679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C383473D-3FAD-4C92-B3D2-57CD7A7C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54" y="5156940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947B2C73-5BCD-4AFB-BB57-E9D206F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35" y="5156940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asa Contemporánea de dos plantas in 2020 | Free icons, Home icon, Building  icon">
            <a:extLst>
              <a:ext uri="{FF2B5EF4-FFF2-40B4-BE49-F238E27FC236}">
                <a16:creationId xmlns:a16="http://schemas.microsoft.com/office/drawing/2014/main" id="{6CC15956-7E80-43A5-8FD8-DF822333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19" y="3639667"/>
            <a:ext cx="291354" cy="2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6A4B6D-10C5-430D-A083-13A4F66B53FB}"/>
              </a:ext>
            </a:extLst>
          </p:cNvPr>
          <p:cNvSpPr txBox="1"/>
          <p:nvPr/>
        </p:nvSpPr>
        <p:spPr>
          <a:xfrm>
            <a:off x="8140700" y="558800"/>
            <a:ext cx="3862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Guadalajara</a:t>
            </a:r>
          </a:p>
          <a:p>
            <a:r>
              <a:rPr lang="es-MX" dirty="0"/>
              <a:t>Mérida</a:t>
            </a:r>
          </a:p>
          <a:p>
            <a:r>
              <a:rPr lang="es-MX" dirty="0"/>
              <a:t>Querétaro</a:t>
            </a:r>
          </a:p>
          <a:p>
            <a:r>
              <a:rPr lang="es-MX" dirty="0"/>
              <a:t>México</a:t>
            </a:r>
          </a:p>
          <a:p>
            <a:r>
              <a:rPr lang="es-MX" dirty="0"/>
              <a:t>Nogales Sonora</a:t>
            </a:r>
          </a:p>
          <a:p>
            <a:r>
              <a:rPr lang="es-MX" dirty="0"/>
              <a:t>Aguascalientes</a:t>
            </a:r>
          </a:p>
          <a:p>
            <a:r>
              <a:rPr lang="es-MX" dirty="0"/>
              <a:t>Cancún</a:t>
            </a:r>
          </a:p>
          <a:p>
            <a:r>
              <a:rPr lang="es-MX" dirty="0"/>
              <a:t>Campeche</a:t>
            </a:r>
          </a:p>
          <a:p>
            <a:r>
              <a:rPr lang="es-MX" dirty="0"/>
              <a:t>Querétaro</a:t>
            </a:r>
          </a:p>
          <a:p>
            <a:r>
              <a:rPr lang="es-MX" dirty="0"/>
              <a:t>Zacatecas</a:t>
            </a:r>
          </a:p>
          <a:p>
            <a:r>
              <a:rPr lang="es-MX" dirty="0"/>
              <a:t>Mérida</a:t>
            </a:r>
          </a:p>
          <a:p>
            <a:r>
              <a:rPr lang="es-MX" dirty="0"/>
              <a:t>Querétaro</a:t>
            </a:r>
          </a:p>
          <a:p>
            <a:r>
              <a:rPr lang="es-MX" dirty="0"/>
              <a:t>México</a:t>
            </a:r>
          </a:p>
          <a:p>
            <a:r>
              <a:rPr lang="es-MX" dirty="0"/>
              <a:t>Puebla</a:t>
            </a:r>
          </a:p>
          <a:p>
            <a:r>
              <a:rPr lang="es-MX" dirty="0"/>
              <a:t>Querétaro</a:t>
            </a:r>
          </a:p>
          <a:p>
            <a:endParaRPr lang="es-MX" dirty="0"/>
          </a:p>
        </p:txBody>
      </p:sp>
      <p:pic>
        <p:nvPicPr>
          <p:cNvPr id="1028" name="Picture 4" descr="Familia viajando en coche junto al mar | Vector Gratis">
            <a:extLst>
              <a:ext uri="{FF2B5EF4-FFF2-40B4-BE49-F238E27FC236}">
                <a16:creationId xmlns:a16="http://schemas.microsoft.com/office/drawing/2014/main" id="{AB6E9736-0BA2-4E55-82DA-DA183A4D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1" y="496494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BB20-8C19-4D05-A2D8-369744B3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MACAO – Portugal en Asia</a:t>
            </a:r>
          </a:p>
        </p:txBody>
      </p:sp>
      <p:pic>
        <p:nvPicPr>
          <p:cNvPr id="4" name="Elementos multimedia en línea 3" title="Macao - China">
            <a:hlinkClick r:id="" action="ppaction://media"/>
            <a:extLst>
              <a:ext uri="{FF2B5EF4-FFF2-40B4-BE49-F238E27FC236}">
                <a16:creationId xmlns:a16="http://schemas.microsoft.com/office/drawing/2014/main" id="{DAA68947-95DD-489F-A1CD-FE952A9009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2759" y="1906307"/>
            <a:ext cx="8386482" cy="47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Panorámica</PresentationFormat>
  <Paragraphs>17</Paragraphs>
  <Slides>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¿En donde me gustaría vivir?</vt:lpstr>
      <vt:lpstr>Presentación de PowerPoint</vt:lpstr>
      <vt:lpstr>MACAO – Portugal en Asia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¿En donde me gustaría vivir?</dc:title>
  <dc:creator>Juan Manuel</dc:creator>
  <cp:lastModifiedBy>Juan Manuel</cp:lastModifiedBy>
  <cp:revision>3</cp:revision>
  <dcterms:created xsi:type="dcterms:W3CDTF">2020-12-16T06:06:58Z</dcterms:created>
  <dcterms:modified xsi:type="dcterms:W3CDTF">2020-12-16T14:12:58Z</dcterms:modified>
</cp:coreProperties>
</file>