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2,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690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csds/pokem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rker&#10;&#10;Description automatically generated">
            <a:extLst>
              <a:ext uri="{FF2B5EF4-FFF2-40B4-BE49-F238E27FC236}">
                <a16:creationId xmlns:a16="http://schemas.microsoft.com/office/drawing/2014/main" id="{442D7663-1652-4C18-96A1-B4CD19FBD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r="26169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EADD8-BA8E-4CB3-BCA9-96F24E0D2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</a:rPr>
              <a:t>A Very Important Study of Pokemon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2824-1D67-4B85-AF83-A8A6D254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Kate </a:t>
            </a:r>
            <a:r>
              <a:rPr lang="en-US" sz="1200" dirty="0" err="1">
                <a:solidFill>
                  <a:schemeClr val="bg1"/>
                </a:solidFill>
              </a:rPr>
              <a:t>Folkenroth</a:t>
            </a:r>
            <a:r>
              <a:rPr lang="en-US" sz="1200" dirty="0">
                <a:solidFill>
                  <a:schemeClr val="bg1"/>
                </a:solidFill>
              </a:rPr>
              <a:t> and Noah Stape</a:t>
            </a:r>
          </a:p>
        </p:txBody>
      </p:sp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9C1DA9FB-7B12-4B45-892A-71A1109B9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59" y="183454"/>
            <a:ext cx="5533866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3BBF-FE18-4212-B15F-0413B5BB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21C3-675C-4A38-81E4-ABCD9350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https://www.kaggle.com/abcsds/pokemon</a:t>
            </a:r>
            <a:endParaRPr lang="en-US" sz="3200" dirty="0"/>
          </a:p>
          <a:p>
            <a:r>
              <a:rPr lang="en-US" sz="3200" dirty="0"/>
              <a:t>721 </a:t>
            </a:r>
            <a:r>
              <a:rPr lang="en-US" sz="3200" dirty="0" err="1"/>
              <a:t>Pokemon</a:t>
            </a:r>
            <a:r>
              <a:rPr lang="en-US" sz="3200" dirty="0"/>
              <a:t> (everything up to generation 6)</a:t>
            </a:r>
          </a:p>
          <a:p>
            <a:r>
              <a:rPr lang="en-US" sz="3200" dirty="0"/>
              <a:t>Includes each </a:t>
            </a:r>
            <a:r>
              <a:rPr lang="en-US" sz="3200" dirty="0" err="1"/>
              <a:t>Pokemons</a:t>
            </a:r>
            <a:r>
              <a:rPr lang="en-US" sz="3200" dirty="0"/>
              <a:t> basic stats: HP, Attack, Defense, Special Attack, Special Defense, and Speed</a:t>
            </a:r>
          </a:p>
          <a:p>
            <a:r>
              <a:rPr lang="en-US" sz="3200" dirty="0"/>
              <a:t>Includes each </a:t>
            </a:r>
            <a:r>
              <a:rPr lang="en-US" sz="3200" dirty="0" err="1"/>
              <a:t>Pokemon’s</a:t>
            </a:r>
            <a:r>
              <a:rPr lang="en-US" sz="3200" dirty="0"/>
              <a:t> type: Fire, Water, Ghost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002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7A57-98FA-433B-B025-74C30FD9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8358-7FC5-4084-8D20-D8EB4E79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****These may change based on our observations of the data****</a:t>
            </a:r>
          </a:p>
          <a:p>
            <a:r>
              <a:rPr lang="en-US" sz="3600" dirty="0"/>
              <a:t>Are there any generational trends in the power of </a:t>
            </a:r>
            <a:r>
              <a:rPr lang="en-US" sz="3600" dirty="0" err="1"/>
              <a:t>Pokemon</a:t>
            </a:r>
            <a:r>
              <a:rPr lang="en-US" sz="3600" dirty="0"/>
              <a:t>?</a:t>
            </a:r>
          </a:p>
          <a:p>
            <a:r>
              <a:rPr lang="en-US" sz="3600" dirty="0"/>
              <a:t>Are legendary </a:t>
            </a:r>
            <a:r>
              <a:rPr lang="en-US" sz="3600" dirty="0" err="1"/>
              <a:t>Pokemon</a:t>
            </a:r>
            <a:r>
              <a:rPr lang="en-US" sz="3600" dirty="0"/>
              <a:t> unfair?</a:t>
            </a:r>
          </a:p>
          <a:p>
            <a:r>
              <a:rPr lang="en-US" sz="3600" dirty="0"/>
              <a:t>Are there any types that are stronger/weaker than others? Does this also change based on the generation?</a:t>
            </a:r>
          </a:p>
        </p:txBody>
      </p:sp>
    </p:spTree>
    <p:extLst>
      <p:ext uri="{BB962C8B-B14F-4D97-AF65-F5344CB8AC3E}">
        <p14:creationId xmlns:p14="http://schemas.microsoft.com/office/powerpoint/2010/main" val="18445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4CEE-DDC5-49BA-AB73-60620615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done? Funny you should ask…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954C-CF40-4474-A72A-F2B18977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Started wrangling the data</a:t>
            </a:r>
          </a:p>
          <a:p>
            <a:pPr lvl="1"/>
            <a:r>
              <a:rPr lang="en-US" sz="3600" dirty="0"/>
              <a:t>Organizing by type, generation, and other variables</a:t>
            </a:r>
          </a:p>
          <a:p>
            <a:r>
              <a:rPr lang="en-US" sz="3600" dirty="0"/>
              <a:t>Began basic plot creation</a:t>
            </a:r>
          </a:p>
          <a:p>
            <a:r>
              <a:rPr lang="en-US" sz="3600" dirty="0"/>
              <a:t>Created some pairs panels to use in our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1414373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GradientRiseVTI</vt:lpstr>
      <vt:lpstr>A Very Important Study of Pokemon Statistics</vt:lpstr>
      <vt:lpstr>The Data</vt:lpstr>
      <vt:lpstr>The Questions????</vt:lpstr>
      <vt:lpstr>What have we done? Funny you should ask…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Very Important Study of Pokemon Statistics</dc:title>
  <dc:creator>Noah Stape</dc:creator>
  <cp:lastModifiedBy>Noah Stape</cp:lastModifiedBy>
  <cp:revision>6</cp:revision>
  <dcterms:created xsi:type="dcterms:W3CDTF">2020-12-03T03:25:35Z</dcterms:created>
  <dcterms:modified xsi:type="dcterms:W3CDTF">2020-12-03T04:30:19Z</dcterms:modified>
</cp:coreProperties>
</file>