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6696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04000" y="1326600"/>
            <a:ext cx="906696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5400000" y="540000"/>
            <a:ext cx="3598560" cy="46785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l-PL" sz="3600" spc="-1" strike="noStrike">
                <a:solidFill>
                  <a:srgbClr val="c9211e"/>
                </a:solidFill>
                <a:latin typeface="Verdana"/>
                <a:ea typeface="DejaVu Sans"/>
              </a:rPr>
              <a:t>Nauczanie Mt 7, 24-29</a:t>
            </a:r>
            <a:endParaRPr b="0" lang="pl-PL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6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000" y="360"/>
            <a:ext cx="3837600" cy="57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7"/>
          <p:cNvSpPr/>
          <p:nvPr/>
        </p:nvSpPr>
        <p:spPr>
          <a:xfrm>
            <a:off x="504000" y="226080"/>
            <a:ext cx="906696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504000" y="1326600"/>
            <a:ext cx="906696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7200000" y="180000"/>
            <a:ext cx="2700000" cy="46785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3600" spc="-1" strike="noStrike">
                <a:solidFill>
                  <a:srgbClr val="c9211e"/>
                </a:solidFill>
                <a:latin typeface="Verdana"/>
                <a:ea typeface="DejaVu Sans"/>
              </a:rPr>
              <a:t>Dom na piasku</a:t>
            </a:r>
            <a:endParaRPr b="0" lang="pl-PL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6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rcRect l="0" t="0" r="17329" b="0"/>
          <a:stretch/>
        </p:blipFill>
        <p:spPr>
          <a:xfrm>
            <a:off x="-863640" y="-36000"/>
            <a:ext cx="7559640" cy="586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0"/>
          <p:cNvSpPr/>
          <p:nvPr/>
        </p:nvSpPr>
        <p:spPr>
          <a:xfrm>
            <a:off x="504000" y="226080"/>
            <a:ext cx="906696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1"/>
          <p:cNvSpPr/>
          <p:nvPr/>
        </p:nvSpPr>
        <p:spPr>
          <a:xfrm>
            <a:off x="504000" y="1326600"/>
            <a:ext cx="906696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2"/>
          <p:cNvSpPr/>
          <p:nvPr/>
        </p:nvSpPr>
        <p:spPr>
          <a:xfrm>
            <a:off x="7200000" y="180000"/>
            <a:ext cx="2700000" cy="46785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3600" spc="-1" strike="noStrike">
                <a:solidFill>
                  <a:srgbClr val="c9211e"/>
                </a:solidFill>
                <a:latin typeface="Verdana"/>
                <a:ea typeface="DejaVu Sans"/>
              </a:rPr>
              <a:t>Dom na skale</a:t>
            </a:r>
            <a:endParaRPr b="0" lang="pl-PL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6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-5760" y="-41760"/>
            <a:ext cx="5909760" cy="590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5"/>
          <p:cNvSpPr/>
          <p:nvPr/>
        </p:nvSpPr>
        <p:spPr>
          <a:xfrm>
            <a:off x="504000" y="226080"/>
            <a:ext cx="906696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504000" y="1326600"/>
            <a:ext cx="906696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0" y="2160720"/>
            <a:ext cx="10139040" cy="14385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3600" spc="-1" strike="noStrike">
                <a:solidFill>
                  <a:srgbClr val="333333"/>
                </a:solidFill>
                <a:latin typeface="Verdana"/>
                <a:ea typeface="DejaVu Sans"/>
              </a:rPr>
              <a:t>Lepiej powoli budować na skale, </a:t>
            </a:r>
            <a:endParaRPr b="0" lang="pl-PL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l-PL" sz="3600" spc="-1" strike="noStrike">
                <a:solidFill>
                  <a:srgbClr val="333333"/>
                </a:solidFill>
                <a:latin typeface="Verdana"/>
                <a:ea typeface="DejaVu Sans"/>
              </a:rPr>
              <a:t>niż szybko na piasku</a:t>
            </a:r>
            <a:endParaRPr b="0" lang="pl-PL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4"/>
          <p:cNvSpPr/>
          <p:nvPr/>
        </p:nvSpPr>
        <p:spPr>
          <a:xfrm>
            <a:off x="360000" y="360000"/>
            <a:ext cx="9538560" cy="7185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4400" spc="-1" strike="noStrike">
                <a:solidFill>
                  <a:srgbClr val="c9211e"/>
                </a:solidFill>
                <a:latin typeface="Verdana"/>
                <a:ea typeface="DejaVu Sans"/>
              </a:rPr>
              <a:t>Pytania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360000" y="1440000"/>
            <a:ext cx="9178560" cy="37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1. Co zmieniłem/am w swoim życiu pod wpływem Słowa Bożego?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l-PL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2. Jakie trudności przeżywam obecnie i jak je znoszę? 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pl-PL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Modlitwa grupki nad uczestnikami, którzy doświadczają trudności.</a:t>
            </a: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2019-07-11T00:26:48Z</dcterms:created>
  <dc:creator/>
  <dc:description/>
  <dc:language>pl-PL</dc:language>
  <cp:lastModifiedBy/>
  <dcterms:modified xsi:type="dcterms:W3CDTF">2025-07-09T18:42:13Z</dcterms:modified>
  <cp:revision>138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